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4"/>
  </p:notesMasterIdLst>
  <p:handoutMasterIdLst>
    <p:handoutMasterId r:id="rId25"/>
  </p:handoutMasterIdLst>
  <p:sldIdLst>
    <p:sldId id="258" r:id="rId2"/>
    <p:sldId id="279" r:id="rId3"/>
    <p:sldId id="259" r:id="rId4"/>
    <p:sldId id="261" r:id="rId5"/>
    <p:sldId id="267" r:id="rId6"/>
    <p:sldId id="268" r:id="rId7"/>
    <p:sldId id="260" r:id="rId8"/>
    <p:sldId id="269" r:id="rId9"/>
    <p:sldId id="262" r:id="rId10"/>
    <p:sldId id="270" r:id="rId11"/>
    <p:sldId id="263" r:id="rId12"/>
    <p:sldId id="271" r:id="rId13"/>
    <p:sldId id="272" r:id="rId14"/>
    <p:sldId id="264" r:id="rId15"/>
    <p:sldId id="275" r:id="rId16"/>
    <p:sldId id="273" r:id="rId17"/>
    <p:sldId id="274" r:id="rId18"/>
    <p:sldId id="265" r:id="rId19"/>
    <p:sldId id="276" r:id="rId20"/>
    <p:sldId id="277" r:id="rId21"/>
    <p:sldId id="278" r:id="rId22"/>
    <p:sldId id="266" r:id="rId23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55" userDrawn="1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85" d="100"/>
          <a:sy n="85" d="100"/>
        </p:scale>
        <p:origin x="518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55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">
      <pc:chgData name="Fake Test User" userId="SID-0" providerId="Test" clId="FakeClientId" dt="2018-11-26T07:40:04.901" v="1" actId="790"/>
      <pc:docMkLst>
        <pc:docMk/>
      </pc:docMkLst>
      <pc:sldChg chg="modNotes">
        <pc:chgData name="Fake Test User" userId="SID-0" providerId="Test" clId="FakeClientId" dt="2018-11-26T07:40:04.901" v="1" actId="790"/>
        <pc:sldMkLst>
          <pc:docMk/>
          <pc:sldMk cId="173668550" sldId="258"/>
        </pc:sldMkLst>
      </pc:sldChg>
      <pc:sldMasterChg chg="modSldLayout">
        <pc:chgData name="Fake Test User" userId="SID-0" providerId="Test" clId="FakeClientId" dt="2018-11-26T07:39:26.169" v="0" actId="790"/>
        <pc:sldMasterMkLst>
          <pc:docMk/>
          <pc:sldMasterMk cId="4142785951" sldId="2147483704"/>
        </pc:sldMasterMkLst>
        <pc:sldLayoutChg chg="modSp">
          <pc:chgData name="Fake Test User" userId="SID-0" providerId="Test" clId="FakeClientId" dt="2018-11-26T07:39:26.169" v="0" actId="790"/>
          <pc:sldLayoutMkLst>
            <pc:docMk/>
            <pc:sldMasterMk cId="4142785951" sldId="2147483704"/>
            <pc:sldLayoutMk cId="280129363" sldId="2147483712"/>
          </pc:sldLayoutMkLst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2" creationId="{00000000-0000-0000-0000-000000000000}"/>
            </ac:spMkLst>
          </pc:spChg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3" creationId="{00000000-0000-0000-0000-000000000000}"/>
            </ac:spMkLst>
          </pc:spChg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4" creationId="{00000000-0000-0000-0000-000000000000}"/>
            </ac:spMkLst>
          </pc:spChg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5" creationId="{00000000-0000-0000-0000-000000000000}"/>
            </ac:spMkLst>
          </pc:spChg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6" creationId="{00000000-0000-0000-0000-000000000000}"/>
            </ac:spMkLst>
          </pc:spChg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7" creationId="{00000000-0000-0000-0000-000000000000}"/>
            </ac:spMkLst>
          </pc:spChg>
          <pc:spChg chg="mod">
            <ac:chgData name="Fake Test User" userId="SID-0" providerId="Test" clId="FakeClientId" dt="2018-11-26T07:39:26.169" v="0" actId="790"/>
            <ac:spMkLst>
              <pc:docMk/>
              <pc:sldMasterMk cId="4142785951" sldId="2147483704"/>
              <pc:sldLayoutMk cId="280129363" sldId="2147483712"/>
              <ac:spMk id="8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6D4E5-86CD-4321-8D9E-4D8D6698A30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DCF2E1A-AA48-4628-9075-2796BE044764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BACHILLERATO</a:t>
          </a:r>
          <a:endParaRPr lang="es-ES" b="1" dirty="0">
            <a:solidFill>
              <a:schemeClr val="tx1"/>
            </a:solidFill>
          </a:endParaRPr>
        </a:p>
      </dgm:t>
    </dgm:pt>
    <dgm:pt modelId="{BBA2FA6F-A482-4977-B6EE-B44B1B170EA3}" type="parTrans" cxnId="{BAF67340-B9C5-44F2-9D7B-BDFB1EFBA874}">
      <dgm:prSet/>
      <dgm:spPr/>
      <dgm:t>
        <a:bodyPr/>
        <a:lstStyle/>
        <a:p>
          <a:endParaRPr lang="es-ES"/>
        </a:p>
      </dgm:t>
    </dgm:pt>
    <dgm:pt modelId="{9E0F13D0-09B5-4AA0-8D80-55360C359E46}" type="sibTrans" cxnId="{BAF67340-B9C5-44F2-9D7B-BDFB1EFBA874}">
      <dgm:prSet/>
      <dgm:spPr/>
      <dgm:t>
        <a:bodyPr/>
        <a:lstStyle/>
        <a:p>
          <a:endParaRPr lang="es-ES"/>
        </a:p>
      </dgm:t>
    </dgm:pt>
    <dgm:pt modelId="{4B0B14EA-E507-47DE-9184-CE5E06BC61B6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CICLOS FORMATIVOS DE GRADO MEDIO (CFGM)</a:t>
          </a:r>
          <a:endParaRPr lang="es-ES" b="1" dirty="0">
            <a:solidFill>
              <a:schemeClr val="tx1"/>
            </a:solidFill>
          </a:endParaRPr>
        </a:p>
      </dgm:t>
    </dgm:pt>
    <dgm:pt modelId="{432D3CCB-3CA5-4F4A-8BF8-A5DB75270771}" type="parTrans" cxnId="{CB0AC3F6-1C0D-442F-8F23-4E501835FC10}">
      <dgm:prSet/>
      <dgm:spPr/>
      <dgm:t>
        <a:bodyPr/>
        <a:lstStyle/>
        <a:p>
          <a:endParaRPr lang="es-ES"/>
        </a:p>
      </dgm:t>
    </dgm:pt>
    <dgm:pt modelId="{0C587EBF-F33A-4FF1-BB0C-9CAD217C690E}" type="sibTrans" cxnId="{CB0AC3F6-1C0D-442F-8F23-4E501835FC10}">
      <dgm:prSet/>
      <dgm:spPr/>
      <dgm:t>
        <a:bodyPr/>
        <a:lstStyle/>
        <a:p>
          <a:endParaRPr lang="es-ES"/>
        </a:p>
      </dgm:t>
    </dgm:pt>
    <dgm:pt modelId="{33759CB1-7DAA-4863-9850-AECF08DF44BD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ALGUNAS ENSEÑANZAS DE RÉGIMEN ESPECIAL</a:t>
          </a:r>
          <a:endParaRPr lang="es-ES" b="1" dirty="0">
            <a:solidFill>
              <a:schemeClr val="tx1"/>
            </a:solidFill>
          </a:endParaRPr>
        </a:p>
      </dgm:t>
    </dgm:pt>
    <dgm:pt modelId="{301E68EC-8B23-408C-A01B-C3BE1BAFC6B0}" type="parTrans" cxnId="{D08FA140-FFA7-43F7-8A12-7170F79133EE}">
      <dgm:prSet/>
      <dgm:spPr/>
      <dgm:t>
        <a:bodyPr/>
        <a:lstStyle/>
        <a:p>
          <a:endParaRPr lang="es-ES"/>
        </a:p>
      </dgm:t>
    </dgm:pt>
    <dgm:pt modelId="{6FADA537-5CFE-4736-BE67-07CE4551B0E6}" type="sibTrans" cxnId="{D08FA140-FFA7-43F7-8A12-7170F79133EE}">
      <dgm:prSet/>
      <dgm:spPr/>
      <dgm:t>
        <a:bodyPr/>
        <a:lstStyle/>
        <a:p>
          <a:endParaRPr lang="es-ES"/>
        </a:p>
      </dgm:t>
    </dgm:pt>
    <dgm:pt modelId="{A9C185DF-CF49-462C-9260-DD08FBB59CA0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FORMACIÓN PROFESIONAL PARA EL EMPLEO (FPE)</a:t>
          </a:r>
          <a:endParaRPr lang="es-ES" b="1" dirty="0">
            <a:solidFill>
              <a:schemeClr val="tx1"/>
            </a:solidFill>
          </a:endParaRPr>
        </a:p>
      </dgm:t>
    </dgm:pt>
    <dgm:pt modelId="{B83B45A7-0E16-4802-88E5-E248C32DD36C}" type="parTrans" cxnId="{5E1A8C4A-8C18-4FEC-B614-3B7B506493C8}">
      <dgm:prSet/>
      <dgm:spPr/>
      <dgm:t>
        <a:bodyPr/>
        <a:lstStyle/>
        <a:p>
          <a:endParaRPr lang="es-ES"/>
        </a:p>
      </dgm:t>
    </dgm:pt>
    <dgm:pt modelId="{1724682F-7351-4A81-B966-E75004B4BE34}" type="sibTrans" cxnId="{5E1A8C4A-8C18-4FEC-B614-3B7B506493C8}">
      <dgm:prSet/>
      <dgm:spPr/>
      <dgm:t>
        <a:bodyPr/>
        <a:lstStyle/>
        <a:p>
          <a:endParaRPr lang="es-ES"/>
        </a:p>
      </dgm:t>
    </dgm:pt>
    <dgm:pt modelId="{176EE8D6-96C8-47DF-BE11-310BFB501F9A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MUNDO LABORAL</a:t>
          </a:r>
          <a:endParaRPr lang="es-ES" b="1" dirty="0">
            <a:solidFill>
              <a:schemeClr val="tx1"/>
            </a:solidFill>
          </a:endParaRPr>
        </a:p>
      </dgm:t>
    </dgm:pt>
    <dgm:pt modelId="{E2ACECFC-E1F6-42E8-9AF4-667283536F06}" type="parTrans" cxnId="{C2F56C77-C420-4EA1-960B-06803AB2B93A}">
      <dgm:prSet/>
      <dgm:spPr/>
      <dgm:t>
        <a:bodyPr/>
        <a:lstStyle/>
        <a:p>
          <a:endParaRPr lang="es-ES"/>
        </a:p>
      </dgm:t>
    </dgm:pt>
    <dgm:pt modelId="{B9503012-1EDD-46EA-9816-E9E081B816A4}" type="sibTrans" cxnId="{C2F56C77-C420-4EA1-960B-06803AB2B93A}">
      <dgm:prSet/>
      <dgm:spPr/>
      <dgm:t>
        <a:bodyPr/>
        <a:lstStyle/>
        <a:p>
          <a:endParaRPr lang="es-ES"/>
        </a:p>
      </dgm:t>
    </dgm:pt>
    <dgm:pt modelId="{EF0A78D3-B93F-44A8-BDB7-C5F50902847C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ENSEÑANZAS PROFESIONALES DE ARTES PLÁSTICAS Y DISEÑO</a:t>
          </a:r>
          <a:endParaRPr lang="es-ES" b="1" dirty="0">
            <a:solidFill>
              <a:schemeClr val="tx1"/>
            </a:solidFill>
          </a:endParaRPr>
        </a:p>
      </dgm:t>
    </dgm:pt>
    <dgm:pt modelId="{87A8D430-9ED1-4852-8C65-AA75EC58592F}" type="parTrans" cxnId="{7D4175D6-B806-4C6B-A111-8DD5AEE21CC9}">
      <dgm:prSet/>
      <dgm:spPr/>
      <dgm:t>
        <a:bodyPr/>
        <a:lstStyle/>
        <a:p>
          <a:endParaRPr lang="es-ES"/>
        </a:p>
      </dgm:t>
    </dgm:pt>
    <dgm:pt modelId="{E411BAC6-264C-4363-84CB-675E8E33A4D5}" type="sibTrans" cxnId="{7D4175D6-B806-4C6B-A111-8DD5AEE21CC9}">
      <dgm:prSet/>
      <dgm:spPr/>
      <dgm:t>
        <a:bodyPr/>
        <a:lstStyle/>
        <a:p>
          <a:endParaRPr lang="es-ES"/>
        </a:p>
      </dgm:t>
    </dgm:pt>
    <dgm:pt modelId="{745F86BA-758C-4598-B7DC-2EA1F7FD61AB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ENSEÑANZAS DEPORTIVAS DE RÉGIMEN ESPECIAL (EDRE)</a:t>
          </a:r>
          <a:endParaRPr lang="es-ES" b="1" dirty="0">
            <a:solidFill>
              <a:schemeClr val="tx1"/>
            </a:solidFill>
          </a:endParaRPr>
        </a:p>
      </dgm:t>
    </dgm:pt>
    <dgm:pt modelId="{4D671338-81BF-487D-B529-810A17F1FE72}" type="parTrans" cxnId="{9BF8C7B4-8B61-4A8A-8D6C-2F847EC873AC}">
      <dgm:prSet/>
      <dgm:spPr/>
      <dgm:t>
        <a:bodyPr/>
        <a:lstStyle/>
        <a:p>
          <a:endParaRPr lang="es-ES"/>
        </a:p>
      </dgm:t>
    </dgm:pt>
    <dgm:pt modelId="{45687229-B314-4198-BA52-B96B921ECDE6}" type="sibTrans" cxnId="{9BF8C7B4-8B61-4A8A-8D6C-2F847EC873AC}">
      <dgm:prSet/>
      <dgm:spPr/>
      <dgm:t>
        <a:bodyPr/>
        <a:lstStyle/>
        <a:p>
          <a:endParaRPr lang="es-ES"/>
        </a:p>
      </dgm:t>
    </dgm:pt>
    <dgm:pt modelId="{20407614-1610-4C19-959E-9CCF6772B104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Grado medio</a:t>
          </a:r>
          <a:endParaRPr lang="es-ES" b="1" dirty="0">
            <a:solidFill>
              <a:schemeClr val="tx1"/>
            </a:solidFill>
          </a:endParaRPr>
        </a:p>
      </dgm:t>
    </dgm:pt>
    <dgm:pt modelId="{3F82A7B0-78FF-41D8-AB3D-0292FADE750E}" type="parTrans" cxnId="{58196E7C-E0BE-4EEF-AF39-94155A2C6B28}">
      <dgm:prSet/>
      <dgm:spPr/>
      <dgm:t>
        <a:bodyPr/>
        <a:lstStyle/>
        <a:p>
          <a:endParaRPr lang="es-ES"/>
        </a:p>
      </dgm:t>
    </dgm:pt>
    <dgm:pt modelId="{CE0EC374-7367-405F-9F95-329A11884B5E}" type="sibTrans" cxnId="{58196E7C-E0BE-4EEF-AF39-94155A2C6B28}">
      <dgm:prSet/>
      <dgm:spPr/>
      <dgm:t>
        <a:bodyPr/>
        <a:lstStyle/>
        <a:p>
          <a:endParaRPr lang="es-ES"/>
        </a:p>
      </dgm:t>
    </dgm:pt>
    <dgm:pt modelId="{184A9AC8-539C-4215-AA3D-D2A2ABE4CBF1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Grado superior</a:t>
          </a:r>
          <a:endParaRPr lang="es-ES" b="1" dirty="0">
            <a:solidFill>
              <a:schemeClr val="tx1"/>
            </a:solidFill>
          </a:endParaRPr>
        </a:p>
      </dgm:t>
    </dgm:pt>
    <dgm:pt modelId="{49EB3DEE-3282-4C7E-9F68-7003F1FA1D4B}" type="parTrans" cxnId="{71453E5F-9BA5-4644-BC7C-9F7049DDF372}">
      <dgm:prSet/>
      <dgm:spPr/>
      <dgm:t>
        <a:bodyPr/>
        <a:lstStyle/>
        <a:p>
          <a:endParaRPr lang="es-ES"/>
        </a:p>
      </dgm:t>
    </dgm:pt>
    <dgm:pt modelId="{51027A98-E9A3-4AB2-AC2C-88B3F614D1FE}" type="sibTrans" cxnId="{71453E5F-9BA5-4644-BC7C-9F7049DDF372}">
      <dgm:prSet/>
      <dgm:spPr/>
      <dgm:t>
        <a:bodyPr/>
        <a:lstStyle/>
        <a:p>
          <a:endParaRPr lang="es-ES"/>
        </a:p>
      </dgm:t>
    </dgm:pt>
    <dgm:pt modelId="{3214041F-4FC5-4D87-AE83-8F596ECE8E45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Grado medio</a:t>
          </a:r>
          <a:endParaRPr lang="es-ES" b="1" dirty="0">
            <a:solidFill>
              <a:schemeClr val="tx1"/>
            </a:solidFill>
          </a:endParaRPr>
        </a:p>
      </dgm:t>
    </dgm:pt>
    <dgm:pt modelId="{EBE0A310-215C-4515-8491-1EBB9C3C0453}" type="parTrans" cxnId="{4ECD2B79-5B24-4D77-96AD-5B6B7145D258}">
      <dgm:prSet/>
      <dgm:spPr/>
      <dgm:t>
        <a:bodyPr/>
        <a:lstStyle/>
        <a:p>
          <a:endParaRPr lang="es-ES"/>
        </a:p>
      </dgm:t>
    </dgm:pt>
    <dgm:pt modelId="{F4635C94-FBB0-4862-ACD1-95A796527EF9}" type="sibTrans" cxnId="{4ECD2B79-5B24-4D77-96AD-5B6B7145D258}">
      <dgm:prSet/>
      <dgm:spPr/>
      <dgm:t>
        <a:bodyPr/>
        <a:lstStyle/>
        <a:p>
          <a:endParaRPr lang="es-ES"/>
        </a:p>
      </dgm:t>
    </dgm:pt>
    <dgm:pt modelId="{00E0DEE4-D1E6-4C76-979B-E6F26CC3AAE1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Grado superior</a:t>
          </a:r>
          <a:endParaRPr lang="es-ES" b="1" dirty="0">
            <a:solidFill>
              <a:schemeClr val="tx1"/>
            </a:solidFill>
          </a:endParaRPr>
        </a:p>
      </dgm:t>
    </dgm:pt>
    <dgm:pt modelId="{BF6727F0-CFA9-4F7F-9568-161731FEE5EF}" type="parTrans" cxnId="{4C8025FF-0740-45A6-A016-228D6F392AF5}">
      <dgm:prSet/>
      <dgm:spPr/>
      <dgm:t>
        <a:bodyPr/>
        <a:lstStyle/>
        <a:p>
          <a:endParaRPr lang="es-ES"/>
        </a:p>
      </dgm:t>
    </dgm:pt>
    <dgm:pt modelId="{33035DF4-E3B7-4166-BAAE-5418153A49FC}" type="sibTrans" cxnId="{4C8025FF-0740-45A6-A016-228D6F392AF5}">
      <dgm:prSet/>
      <dgm:spPr/>
      <dgm:t>
        <a:bodyPr/>
        <a:lstStyle/>
        <a:p>
          <a:endParaRPr lang="es-ES"/>
        </a:p>
      </dgm:t>
    </dgm:pt>
    <dgm:pt modelId="{10B226F9-0D35-4B64-9EDA-4F69DECB93AD}" type="pres">
      <dgm:prSet presAssocID="{FB86D4E5-86CD-4321-8D9E-4D8D6698A3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2BBECE-18D8-497E-9269-FB79DB1A3711}" type="pres">
      <dgm:prSet presAssocID="{1DCF2E1A-AA48-4628-9075-2796BE044764}" presName="root1" presStyleCnt="0"/>
      <dgm:spPr/>
    </dgm:pt>
    <dgm:pt modelId="{299ED2C2-CD66-4414-86EB-0A895C09E67D}" type="pres">
      <dgm:prSet presAssocID="{1DCF2E1A-AA48-4628-9075-2796BE044764}" presName="LevelOneTextNod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9F8072-DACE-4F70-9C2C-B8F31F6492E3}" type="pres">
      <dgm:prSet presAssocID="{1DCF2E1A-AA48-4628-9075-2796BE044764}" presName="level2hierChild" presStyleCnt="0"/>
      <dgm:spPr/>
    </dgm:pt>
    <dgm:pt modelId="{8FA74466-5A05-41CF-9624-0D58FBDCF333}" type="pres">
      <dgm:prSet presAssocID="{4B0B14EA-E507-47DE-9184-CE5E06BC61B6}" presName="root1" presStyleCnt="0"/>
      <dgm:spPr/>
    </dgm:pt>
    <dgm:pt modelId="{F10A0259-213E-467C-82E0-E43D0E6CDFCD}" type="pres">
      <dgm:prSet presAssocID="{4B0B14EA-E507-47DE-9184-CE5E06BC61B6}" presName="LevelOneTextNod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E3529C-E3A5-41C3-8FF4-02142258BC6D}" type="pres">
      <dgm:prSet presAssocID="{4B0B14EA-E507-47DE-9184-CE5E06BC61B6}" presName="level2hierChild" presStyleCnt="0"/>
      <dgm:spPr/>
    </dgm:pt>
    <dgm:pt modelId="{2DF40A67-9E67-4707-A4CC-D8B0064F8B65}" type="pres">
      <dgm:prSet presAssocID="{33759CB1-7DAA-4863-9850-AECF08DF44BD}" presName="root1" presStyleCnt="0"/>
      <dgm:spPr/>
    </dgm:pt>
    <dgm:pt modelId="{448C4356-D472-477B-BE83-3B9604E68993}" type="pres">
      <dgm:prSet presAssocID="{33759CB1-7DAA-4863-9850-AECF08DF44BD}" presName="LevelOneTextNod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ACDDC2-3E6C-49B6-9498-2DE7F50A5275}" type="pres">
      <dgm:prSet presAssocID="{33759CB1-7DAA-4863-9850-AECF08DF44BD}" presName="level2hierChild" presStyleCnt="0"/>
      <dgm:spPr/>
    </dgm:pt>
    <dgm:pt modelId="{0057D21B-2ACB-4E4B-B83A-B353DBF1544B}" type="pres">
      <dgm:prSet presAssocID="{87A8D430-9ED1-4852-8C65-AA75EC58592F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A837E389-0797-48AE-844E-42235153B301}" type="pres">
      <dgm:prSet presAssocID="{87A8D430-9ED1-4852-8C65-AA75EC58592F}" presName="connTx" presStyleLbl="parChTrans1D2" presStyleIdx="0" presStyleCnt="2"/>
      <dgm:spPr/>
      <dgm:t>
        <a:bodyPr/>
        <a:lstStyle/>
        <a:p>
          <a:endParaRPr lang="es-ES"/>
        </a:p>
      </dgm:t>
    </dgm:pt>
    <dgm:pt modelId="{4C10BFB3-2411-4580-872F-68D7DC5C0C2D}" type="pres">
      <dgm:prSet presAssocID="{EF0A78D3-B93F-44A8-BDB7-C5F50902847C}" presName="root2" presStyleCnt="0"/>
      <dgm:spPr/>
    </dgm:pt>
    <dgm:pt modelId="{203FF25D-6AC3-4DD3-B7E8-895F7F5FE01C}" type="pres">
      <dgm:prSet presAssocID="{EF0A78D3-B93F-44A8-BDB7-C5F50902847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025073-F768-4E6F-B5AB-24A9EE95BAAA}" type="pres">
      <dgm:prSet presAssocID="{EF0A78D3-B93F-44A8-BDB7-C5F50902847C}" presName="level3hierChild" presStyleCnt="0"/>
      <dgm:spPr/>
    </dgm:pt>
    <dgm:pt modelId="{691E86CA-1F7E-4000-993F-1BA557772DF7}" type="pres">
      <dgm:prSet presAssocID="{3F82A7B0-78FF-41D8-AB3D-0292FADE750E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32D314F7-1728-4AAB-94FA-67140C90B8A2}" type="pres">
      <dgm:prSet presAssocID="{3F82A7B0-78FF-41D8-AB3D-0292FADE750E}" presName="connTx" presStyleLbl="parChTrans1D3" presStyleIdx="0" presStyleCnt="4"/>
      <dgm:spPr/>
      <dgm:t>
        <a:bodyPr/>
        <a:lstStyle/>
        <a:p>
          <a:endParaRPr lang="es-ES"/>
        </a:p>
      </dgm:t>
    </dgm:pt>
    <dgm:pt modelId="{CB5453C4-A10D-4AA0-972F-B29D40B570A9}" type="pres">
      <dgm:prSet presAssocID="{20407614-1610-4C19-959E-9CCF6772B104}" presName="root2" presStyleCnt="0"/>
      <dgm:spPr/>
    </dgm:pt>
    <dgm:pt modelId="{EFA2BFBF-396E-42FA-B443-1D932595EE00}" type="pres">
      <dgm:prSet presAssocID="{20407614-1610-4C19-959E-9CCF6772B104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CE512F-1F43-4932-B062-57A31DA2DE5C}" type="pres">
      <dgm:prSet presAssocID="{20407614-1610-4C19-959E-9CCF6772B104}" presName="level3hierChild" presStyleCnt="0"/>
      <dgm:spPr/>
    </dgm:pt>
    <dgm:pt modelId="{312B3206-E6BA-458E-B318-8C2945AAC6B2}" type="pres">
      <dgm:prSet presAssocID="{49EB3DEE-3282-4C7E-9F68-7003F1FA1D4B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1B41E941-6FE4-4852-BD22-BEA2F042083E}" type="pres">
      <dgm:prSet presAssocID="{49EB3DEE-3282-4C7E-9F68-7003F1FA1D4B}" presName="connTx" presStyleLbl="parChTrans1D3" presStyleIdx="1" presStyleCnt="4"/>
      <dgm:spPr/>
      <dgm:t>
        <a:bodyPr/>
        <a:lstStyle/>
        <a:p>
          <a:endParaRPr lang="es-ES"/>
        </a:p>
      </dgm:t>
    </dgm:pt>
    <dgm:pt modelId="{EAAA7C64-307C-4E26-B0B9-436C8C3611A7}" type="pres">
      <dgm:prSet presAssocID="{184A9AC8-539C-4215-AA3D-D2A2ABE4CBF1}" presName="root2" presStyleCnt="0"/>
      <dgm:spPr/>
    </dgm:pt>
    <dgm:pt modelId="{506D911B-7BD0-44B2-91D3-1BDC637B53DF}" type="pres">
      <dgm:prSet presAssocID="{184A9AC8-539C-4215-AA3D-D2A2ABE4CBF1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B2B66D-8500-49FC-8023-C7027AB615BD}" type="pres">
      <dgm:prSet presAssocID="{184A9AC8-539C-4215-AA3D-D2A2ABE4CBF1}" presName="level3hierChild" presStyleCnt="0"/>
      <dgm:spPr/>
    </dgm:pt>
    <dgm:pt modelId="{B6A58E2E-5F23-4D5D-8530-0483A5F5F686}" type="pres">
      <dgm:prSet presAssocID="{4D671338-81BF-487D-B529-810A17F1FE72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10A44612-968B-49B6-BF30-FE8EA061BF11}" type="pres">
      <dgm:prSet presAssocID="{4D671338-81BF-487D-B529-810A17F1FE72}" presName="connTx" presStyleLbl="parChTrans1D2" presStyleIdx="1" presStyleCnt="2"/>
      <dgm:spPr/>
      <dgm:t>
        <a:bodyPr/>
        <a:lstStyle/>
        <a:p>
          <a:endParaRPr lang="es-ES"/>
        </a:p>
      </dgm:t>
    </dgm:pt>
    <dgm:pt modelId="{8822BBEF-04AD-4A59-A768-F921F41AB53B}" type="pres">
      <dgm:prSet presAssocID="{745F86BA-758C-4598-B7DC-2EA1F7FD61AB}" presName="root2" presStyleCnt="0"/>
      <dgm:spPr/>
    </dgm:pt>
    <dgm:pt modelId="{82B9E3F0-7AA6-435A-8C24-064C469088CF}" type="pres">
      <dgm:prSet presAssocID="{745F86BA-758C-4598-B7DC-2EA1F7FD61A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F7BDE-B80C-45AC-9DF3-06BA01B0CDC8}" type="pres">
      <dgm:prSet presAssocID="{745F86BA-758C-4598-B7DC-2EA1F7FD61AB}" presName="level3hierChild" presStyleCnt="0"/>
      <dgm:spPr/>
    </dgm:pt>
    <dgm:pt modelId="{47CD376B-A24C-4170-8037-4235D4821138}" type="pres">
      <dgm:prSet presAssocID="{EBE0A310-215C-4515-8491-1EBB9C3C0453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C7DF0657-1224-41B5-BB41-2AA83B3139CF}" type="pres">
      <dgm:prSet presAssocID="{EBE0A310-215C-4515-8491-1EBB9C3C0453}" presName="connTx" presStyleLbl="parChTrans1D3" presStyleIdx="2" presStyleCnt="4"/>
      <dgm:spPr/>
      <dgm:t>
        <a:bodyPr/>
        <a:lstStyle/>
        <a:p>
          <a:endParaRPr lang="es-ES"/>
        </a:p>
      </dgm:t>
    </dgm:pt>
    <dgm:pt modelId="{8C8551FD-E673-401A-9BF1-5A27EBB84DE6}" type="pres">
      <dgm:prSet presAssocID="{3214041F-4FC5-4D87-AE83-8F596ECE8E45}" presName="root2" presStyleCnt="0"/>
      <dgm:spPr/>
    </dgm:pt>
    <dgm:pt modelId="{95225923-95AB-4581-8172-18DFBA21EF78}" type="pres">
      <dgm:prSet presAssocID="{3214041F-4FC5-4D87-AE83-8F596ECE8E45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6479D5-B21E-42AA-BD81-9F324CB4A19D}" type="pres">
      <dgm:prSet presAssocID="{3214041F-4FC5-4D87-AE83-8F596ECE8E45}" presName="level3hierChild" presStyleCnt="0"/>
      <dgm:spPr/>
    </dgm:pt>
    <dgm:pt modelId="{2661284C-9044-474A-9569-DADC02C5BC78}" type="pres">
      <dgm:prSet presAssocID="{BF6727F0-CFA9-4F7F-9568-161731FEE5EF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A7C1E116-24C4-41BB-B4C5-123601BBEA21}" type="pres">
      <dgm:prSet presAssocID="{BF6727F0-CFA9-4F7F-9568-161731FEE5EF}" presName="connTx" presStyleLbl="parChTrans1D3" presStyleIdx="3" presStyleCnt="4"/>
      <dgm:spPr/>
      <dgm:t>
        <a:bodyPr/>
        <a:lstStyle/>
        <a:p>
          <a:endParaRPr lang="es-ES"/>
        </a:p>
      </dgm:t>
    </dgm:pt>
    <dgm:pt modelId="{4F4594C2-9284-485F-92E9-E774BDC3C4AA}" type="pres">
      <dgm:prSet presAssocID="{00E0DEE4-D1E6-4C76-979B-E6F26CC3AAE1}" presName="root2" presStyleCnt="0"/>
      <dgm:spPr/>
    </dgm:pt>
    <dgm:pt modelId="{4D174162-8232-4F1C-B1B2-95A098E3A474}" type="pres">
      <dgm:prSet presAssocID="{00E0DEE4-D1E6-4C76-979B-E6F26CC3AAE1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878F59-FAFB-4FF5-A78D-E050CEC95649}" type="pres">
      <dgm:prSet presAssocID="{00E0DEE4-D1E6-4C76-979B-E6F26CC3AAE1}" presName="level3hierChild" presStyleCnt="0"/>
      <dgm:spPr/>
    </dgm:pt>
    <dgm:pt modelId="{71FEAFBF-5A41-4D3B-9C67-A8EF90D5621E}" type="pres">
      <dgm:prSet presAssocID="{A9C185DF-CF49-462C-9260-DD08FBB59CA0}" presName="root1" presStyleCnt="0"/>
      <dgm:spPr/>
    </dgm:pt>
    <dgm:pt modelId="{6A7E4713-06A9-43B0-BBB4-5F127CF67172}" type="pres">
      <dgm:prSet presAssocID="{A9C185DF-CF49-462C-9260-DD08FBB59CA0}" presName="LevelOneTextNod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E7B28F-3EED-429C-899E-49EB936AE5E0}" type="pres">
      <dgm:prSet presAssocID="{A9C185DF-CF49-462C-9260-DD08FBB59CA0}" presName="level2hierChild" presStyleCnt="0"/>
      <dgm:spPr/>
    </dgm:pt>
    <dgm:pt modelId="{F3D29735-D13F-4900-B355-0030491AB387}" type="pres">
      <dgm:prSet presAssocID="{176EE8D6-96C8-47DF-BE11-310BFB501F9A}" presName="root1" presStyleCnt="0"/>
      <dgm:spPr/>
    </dgm:pt>
    <dgm:pt modelId="{CC65945A-6EDE-479F-AFE7-40342B6C788E}" type="pres">
      <dgm:prSet presAssocID="{176EE8D6-96C8-47DF-BE11-310BFB501F9A}" presName="LevelOneTextNod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CA2114-822B-444B-8BCF-EB5CEC28827B}" type="pres">
      <dgm:prSet presAssocID="{176EE8D6-96C8-47DF-BE11-310BFB501F9A}" presName="level2hierChild" presStyleCnt="0"/>
      <dgm:spPr/>
    </dgm:pt>
  </dgm:ptLst>
  <dgm:cxnLst>
    <dgm:cxn modelId="{0EC1A54A-4478-4E51-B474-316AF222C8C7}" type="presOf" srcId="{20407614-1610-4C19-959E-9CCF6772B104}" destId="{EFA2BFBF-396E-42FA-B443-1D932595EE00}" srcOrd="0" destOrd="0" presId="urn:microsoft.com/office/officeart/2005/8/layout/hierarchy2"/>
    <dgm:cxn modelId="{9BF8C7B4-8B61-4A8A-8D6C-2F847EC873AC}" srcId="{33759CB1-7DAA-4863-9850-AECF08DF44BD}" destId="{745F86BA-758C-4598-B7DC-2EA1F7FD61AB}" srcOrd="1" destOrd="0" parTransId="{4D671338-81BF-487D-B529-810A17F1FE72}" sibTransId="{45687229-B314-4198-BA52-B96B921ECDE6}"/>
    <dgm:cxn modelId="{30E084B2-60D6-4710-B369-41B522DEB335}" type="presOf" srcId="{49EB3DEE-3282-4C7E-9F68-7003F1FA1D4B}" destId="{312B3206-E6BA-458E-B318-8C2945AAC6B2}" srcOrd="0" destOrd="0" presId="urn:microsoft.com/office/officeart/2005/8/layout/hierarchy2"/>
    <dgm:cxn modelId="{C4BF3ACA-C3A1-4FB8-8A6E-2F634DBF2019}" type="presOf" srcId="{1DCF2E1A-AA48-4628-9075-2796BE044764}" destId="{299ED2C2-CD66-4414-86EB-0A895C09E67D}" srcOrd="0" destOrd="0" presId="urn:microsoft.com/office/officeart/2005/8/layout/hierarchy2"/>
    <dgm:cxn modelId="{5E8F8692-C14A-41A1-B111-527AEBCD6F29}" type="presOf" srcId="{745F86BA-758C-4598-B7DC-2EA1F7FD61AB}" destId="{82B9E3F0-7AA6-435A-8C24-064C469088CF}" srcOrd="0" destOrd="0" presId="urn:microsoft.com/office/officeart/2005/8/layout/hierarchy2"/>
    <dgm:cxn modelId="{CA3DFD78-35AE-40FC-86D4-53D649618120}" type="presOf" srcId="{EBE0A310-215C-4515-8491-1EBB9C3C0453}" destId="{C7DF0657-1224-41B5-BB41-2AA83B3139CF}" srcOrd="1" destOrd="0" presId="urn:microsoft.com/office/officeart/2005/8/layout/hierarchy2"/>
    <dgm:cxn modelId="{EF83E58D-0C1A-425F-9A4F-D517CC07DBB3}" type="presOf" srcId="{00E0DEE4-D1E6-4C76-979B-E6F26CC3AAE1}" destId="{4D174162-8232-4F1C-B1B2-95A098E3A474}" srcOrd="0" destOrd="0" presId="urn:microsoft.com/office/officeart/2005/8/layout/hierarchy2"/>
    <dgm:cxn modelId="{CB0AC3F6-1C0D-442F-8F23-4E501835FC10}" srcId="{FB86D4E5-86CD-4321-8D9E-4D8D6698A307}" destId="{4B0B14EA-E507-47DE-9184-CE5E06BC61B6}" srcOrd="1" destOrd="0" parTransId="{432D3CCB-3CA5-4F4A-8BF8-A5DB75270771}" sibTransId="{0C587EBF-F33A-4FF1-BB0C-9CAD217C690E}"/>
    <dgm:cxn modelId="{71453E5F-9BA5-4644-BC7C-9F7049DDF372}" srcId="{EF0A78D3-B93F-44A8-BDB7-C5F50902847C}" destId="{184A9AC8-539C-4215-AA3D-D2A2ABE4CBF1}" srcOrd="1" destOrd="0" parTransId="{49EB3DEE-3282-4C7E-9F68-7003F1FA1D4B}" sibTransId="{51027A98-E9A3-4AB2-AC2C-88B3F614D1FE}"/>
    <dgm:cxn modelId="{86F7B49C-E1A3-4A32-86AD-B1D28189C1E5}" type="presOf" srcId="{184A9AC8-539C-4215-AA3D-D2A2ABE4CBF1}" destId="{506D911B-7BD0-44B2-91D3-1BDC637B53DF}" srcOrd="0" destOrd="0" presId="urn:microsoft.com/office/officeart/2005/8/layout/hierarchy2"/>
    <dgm:cxn modelId="{9DE5241D-D8C0-49BB-8C22-2D93A4F32D4E}" type="presOf" srcId="{A9C185DF-CF49-462C-9260-DD08FBB59CA0}" destId="{6A7E4713-06A9-43B0-BBB4-5F127CF67172}" srcOrd="0" destOrd="0" presId="urn:microsoft.com/office/officeart/2005/8/layout/hierarchy2"/>
    <dgm:cxn modelId="{84C3C0C6-E564-4F29-9F57-E04F8C80DBD6}" type="presOf" srcId="{3F82A7B0-78FF-41D8-AB3D-0292FADE750E}" destId="{32D314F7-1728-4AAB-94FA-67140C90B8A2}" srcOrd="1" destOrd="0" presId="urn:microsoft.com/office/officeart/2005/8/layout/hierarchy2"/>
    <dgm:cxn modelId="{C2F56C77-C420-4EA1-960B-06803AB2B93A}" srcId="{FB86D4E5-86CD-4321-8D9E-4D8D6698A307}" destId="{176EE8D6-96C8-47DF-BE11-310BFB501F9A}" srcOrd="4" destOrd="0" parTransId="{E2ACECFC-E1F6-42E8-9AF4-667283536F06}" sibTransId="{B9503012-1EDD-46EA-9816-E9E081B816A4}"/>
    <dgm:cxn modelId="{53591765-33EC-4D1B-93DB-2A2C1712C4A0}" type="presOf" srcId="{3214041F-4FC5-4D87-AE83-8F596ECE8E45}" destId="{95225923-95AB-4581-8172-18DFBA21EF78}" srcOrd="0" destOrd="0" presId="urn:microsoft.com/office/officeart/2005/8/layout/hierarchy2"/>
    <dgm:cxn modelId="{4C8025FF-0740-45A6-A016-228D6F392AF5}" srcId="{745F86BA-758C-4598-B7DC-2EA1F7FD61AB}" destId="{00E0DEE4-D1E6-4C76-979B-E6F26CC3AAE1}" srcOrd="1" destOrd="0" parTransId="{BF6727F0-CFA9-4F7F-9568-161731FEE5EF}" sibTransId="{33035DF4-E3B7-4166-BAAE-5418153A49FC}"/>
    <dgm:cxn modelId="{6C19D58A-0960-4C1C-84BB-16D08F6F2486}" type="presOf" srcId="{FB86D4E5-86CD-4321-8D9E-4D8D6698A307}" destId="{10B226F9-0D35-4B64-9EDA-4F69DECB93AD}" srcOrd="0" destOrd="0" presId="urn:microsoft.com/office/officeart/2005/8/layout/hierarchy2"/>
    <dgm:cxn modelId="{E392D396-9996-4BF4-BDA3-41FEDC502868}" type="presOf" srcId="{4D671338-81BF-487D-B529-810A17F1FE72}" destId="{B6A58E2E-5F23-4D5D-8530-0483A5F5F686}" srcOrd="0" destOrd="0" presId="urn:microsoft.com/office/officeart/2005/8/layout/hierarchy2"/>
    <dgm:cxn modelId="{8CAC7670-8716-45D3-BE4B-5655B638DE81}" type="presOf" srcId="{87A8D430-9ED1-4852-8C65-AA75EC58592F}" destId="{A837E389-0797-48AE-844E-42235153B301}" srcOrd="1" destOrd="0" presId="urn:microsoft.com/office/officeart/2005/8/layout/hierarchy2"/>
    <dgm:cxn modelId="{58196E7C-E0BE-4EEF-AF39-94155A2C6B28}" srcId="{EF0A78D3-B93F-44A8-BDB7-C5F50902847C}" destId="{20407614-1610-4C19-959E-9CCF6772B104}" srcOrd="0" destOrd="0" parTransId="{3F82A7B0-78FF-41D8-AB3D-0292FADE750E}" sibTransId="{CE0EC374-7367-405F-9F95-329A11884B5E}"/>
    <dgm:cxn modelId="{43F08AF9-CCAC-46BF-BD4C-E88FD6056ACB}" type="presOf" srcId="{EF0A78D3-B93F-44A8-BDB7-C5F50902847C}" destId="{203FF25D-6AC3-4DD3-B7E8-895F7F5FE01C}" srcOrd="0" destOrd="0" presId="urn:microsoft.com/office/officeart/2005/8/layout/hierarchy2"/>
    <dgm:cxn modelId="{E736D708-B33D-415B-B2F8-3DBDA5641F08}" type="presOf" srcId="{BF6727F0-CFA9-4F7F-9568-161731FEE5EF}" destId="{2661284C-9044-474A-9569-DADC02C5BC78}" srcOrd="0" destOrd="0" presId="urn:microsoft.com/office/officeart/2005/8/layout/hierarchy2"/>
    <dgm:cxn modelId="{507DDD21-0CCF-4B51-A316-18EDAF30CC3C}" type="presOf" srcId="{BF6727F0-CFA9-4F7F-9568-161731FEE5EF}" destId="{A7C1E116-24C4-41BB-B4C5-123601BBEA21}" srcOrd="1" destOrd="0" presId="urn:microsoft.com/office/officeart/2005/8/layout/hierarchy2"/>
    <dgm:cxn modelId="{4ECD2B79-5B24-4D77-96AD-5B6B7145D258}" srcId="{745F86BA-758C-4598-B7DC-2EA1F7FD61AB}" destId="{3214041F-4FC5-4D87-AE83-8F596ECE8E45}" srcOrd="0" destOrd="0" parTransId="{EBE0A310-215C-4515-8491-1EBB9C3C0453}" sibTransId="{F4635C94-FBB0-4862-ACD1-95A796527EF9}"/>
    <dgm:cxn modelId="{AA5976EF-2F6B-4B55-9D8C-E7547BB19AF4}" type="presOf" srcId="{87A8D430-9ED1-4852-8C65-AA75EC58592F}" destId="{0057D21B-2ACB-4E4B-B83A-B353DBF1544B}" srcOrd="0" destOrd="0" presId="urn:microsoft.com/office/officeart/2005/8/layout/hierarchy2"/>
    <dgm:cxn modelId="{EEE206B3-A478-4BA2-9C05-BABA695F7472}" type="presOf" srcId="{4D671338-81BF-487D-B529-810A17F1FE72}" destId="{10A44612-968B-49B6-BF30-FE8EA061BF11}" srcOrd="1" destOrd="0" presId="urn:microsoft.com/office/officeart/2005/8/layout/hierarchy2"/>
    <dgm:cxn modelId="{BAF67340-B9C5-44F2-9D7B-BDFB1EFBA874}" srcId="{FB86D4E5-86CD-4321-8D9E-4D8D6698A307}" destId="{1DCF2E1A-AA48-4628-9075-2796BE044764}" srcOrd="0" destOrd="0" parTransId="{BBA2FA6F-A482-4977-B6EE-B44B1B170EA3}" sibTransId="{9E0F13D0-09B5-4AA0-8D80-55360C359E46}"/>
    <dgm:cxn modelId="{335CA01F-698E-4BE4-9BA5-67AFD76B447F}" type="presOf" srcId="{176EE8D6-96C8-47DF-BE11-310BFB501F9A}" destId="{CC65945A-6EDE-479F-AFE7-40342B6C788E}" srcOrd="0" destOrd="0" presId="urn:microsoft.com/office/officeart/2005/8/layout/hierarchy2"/>
    <dgm:cxn modelId="{25D0C7FE-8979-42A5-AE3D-3CF930781FEC}" type="presOf" srcId="{49EB3DEE-3282-4C7E-9F68-7003F1FA1D4B}" destId="{1B41E941-6FE4-4852-BD22-BEA2F042083E}" srcOrd="1" destOrd="0" presId="urn:microsoft.com/office/officeart/2005/8/layout/hierarchy2"/>
    <dgm:cxn modelId="{D08FA140-FFA7-43F7-8A12-7170F79133EE}" srcId="{FB86D4E5-86CD-4321-8D9E-4D8D6698A307}" destId="{33759CB1-7DAA-4863-9850-AECF08DF44BD}" srcOrd="2" destOrd="0" parTransId="{301E68EC-8B23-408C-A01B-C3BE1BAFC6B0}" sibTransId="{6FADA537-5CFE-4736-BE67-07CE4551B0E6}"/>
    <dgm:cxn modelId="{F7666BB8-0B58-4C0D-8C93-4CA785F0A830}" type="presOf" srcId="{33759CB1-7DAA-4863-9850-AECF08DF44BD}" destId="{448C4356-D472-477B-BE83-3B9604E68993}" srcOrd="0" destOrd="0" presId="urn:microsoft.com/office/officeart/2005/8/layout/hierarchy2"/>
    <dgm:cxn modelId="{E7D1FD6E-8B79-4F60-B030-C767026F4465}" type="presOf" srcId="{EBE0A310-215C-4515-8491-1EBB9C3C0453}" destId="{47CD376B-A24C-4170-8037-4235D4821138}" srcOrd="0" destOrd="0" presId="urn:microsoft.com/office/officeart/2005/8/layout/hierarchy2"/>
    <dgm:cxn modelId="{7D4175D6-B806-4C6B-A111-8DD5AEE21CC9}" srcId="{33759CB1-7DAA-4863-9850-AECF08DF44BD}" destId="{EF0A78D3-B93F-44A8-BDB7-C5F50902847C}" srcOrd="0" destOrd="0" parTransId="{87A8D430-9ED1-4852-8C65-AA75EC58592F}" sibTransId="{E411BAC6-264C-4363-84CB-675E8E33A4D5}"/>
    <dgm:cxn modelId="{D1B02C13-1144-4632-BF05-32B06963D623}" type="presOf" srcId="{3F82A7B0-78FF-41D8-AB3D-0292FADE750E}" destId="{691E86CA-1F7E-4000-993F-1BA557772DF7}" srcOrd="0" destOrd="0" presId="urn:microsoft.com/office/officeart/2005/8/layout/hierarchy2"/>
    <dgm:cxn modelId="{EF7B7711-9AB7-4C7E-BF7F-F6E1654A8603}" type="presOf" srcId="{4B0B14EA-E507-47DE-9184-CE5E06BC61B6}" destId="{F10A0259-213E-467C-82E0-E43D0E6CDFCD}" srcOrd="0" destOrd="0" presId="urn:microsoft.com/office/officeart/2005/8/layout/hierarchy2"/>
    <dgm:cxn modelId="{5E1A8C4A-8C18-4FEC-B614-3B7B506493C8}" srcId="{FB86D4E5-86CD-4321-8D9E-4D8D6698A307}" destId="{A9C185DF-CF49-462C-9260-DD08FBB59CA0}" srcOrd="3" destOrd="0" parTransId="{B83B45A7-0E16-4802-88E5-E248C32DD36C}" sibTransId="{1724682F-7351-4A81-B966-E75004B4BE34}"/>
    <dgm:cxn modelId="{07B3930C-148B-4B51-BC88-C6291B75E75F}" type="presParOf" srcId="{10B226F9-0D35-4B64-9EDA-4F69DECB93AD}" destId="{A32BBECE-18D8-497E-9269-FB79DB1A3711}" srcOrd="0" destOrd="0" presId="urn:microsoft.com/office/officeart/2005/8/layout/hierarchy2"/>
    <dgm:cxn modelId="{C284E357-B90C-4F55-AB0F-54848125ACBA}" type="presParOf" srcId="{A32BBECE-18D8-497E-9269-FB79DB1A3711}" destId="{299ED2C2-CD66-4414-86EB-0A895C09E67D}" srcOrd="0" destOrd="0" presId="urn:microsoft.com/office/officeart/2005/8/layout/hierarchy2"/>
    <dgm:cxn modelId="{3302E6C2-D584-47EF-B800-F29C1F0313C3}" type="presParOf" srcId="{A32BBECE-18D8-497E-9269-FB79DB1A3711}" destId="{3A9F8072-DACE-4F70-9C2C-B8F31F6492E3}" srcOrd="1" destOrd="0" presId="urn:microsoft.com/office/officeart/2005/8/layout/hierarchy2"/>
    <dgm:cxn modelId="{EAC2E4D7-3ED0-4B3C-9D84-C6CAC270D5EB}" type="presParOf" srcId="{10B226F9-0D35-4B64-9EDA-4F69DECB93AD}" destId="{8FA74466-5A05-41CF-9624-0D58FBDCF333}" srcOrd="1" destOrd="0" presId="urn:microsoft.com/office/officeart/2005/8/layout/hierarchy2"/>
    <dgm:cxn modelId="{4AB19450-1FC8-45AC-9DC8-FEAD6A499CBA}" type="presParOf" srcId="{8FA74466-5A05-41CF-9624-0D58FBDCF333}" destId="{F10A0259-213E-467C-82E0-E43D0E6CDFCD}" srcOrd="0" destOrd="0" presId="urn:microsoft.com/office/officeart/2005/8/layout/hierarchy2"/>
    <dgm:cxn modelId="{C88E8010-8832-403F-8DB6-0D7AB732B313}" type="presParOf" srcId="{8FA74466-5A05-41CF-9624-0D58FBDCF333}" destId="{54E3529C-E3A5-41C3-8FF4-02142258BC6D}" srcOrd="1" destOrd="0" presId="urn:microsoft.com/office/officeart/2005/8/layout/hierarchy2"/>
    <dgm:cxn modelId="{0B49A953-B4DD-4EF0-A4B0-9F84A9A262D2}" type="presParOf" srcId="{10B226F9-0D35-4B64-9EDA-4F69DECB93AD}" destId="{2DF40A67-9E67-4707-A4CC-D8B0064F8B65}" srcOrd="2" destOrd="0" presId="urn:microsoft.com/office/officeart/2005/8/layout/hierarchy2"/>
    <dgm:cxn modelId="{F8A6E902-9CEA-4E16-8380-857DE6637F63}" type="presParOf" srcId="{2DF40A67-9E67-4707-A4CC-D8B0064F8B65}" destId="{448C4356-D472-477B-BE83-3B9604E68993}" srcOrd="0" destOrd="0" presId="urn:microsoft.com/office/officeart/2005/8/layout/hierarchy2"/>
    <dgm:cxn modelId="{FB944856-A70F-437F-AAA2-01BE94390485}" type="presParOf" srcId="{2DF40A67-9E67-4707-A4CC-D8B0064F8B65}" destId="{6DACDDC2-3E6C-49B6-9498-2DE7F50A5275}" srcOrd="1" destOrd="0" presId="urn:microsoft.com/office/officeart/2005/8/layout/hierarchy2"/>
    <dgm:cxn modelId="{01C23995-5B52-499C-8946-36C63DB1A06C}" type="presParOf" srcId="{6DACDDC2-3E6C-49B6-9498-2DE7F50A5275}" destId="{0057D21B-2ACB-4E4B-B83A-B353DBF1544B}" srcOrd="0" destOrd="0" presId="urn:microsoft.com/office/officeart/2005/8/layout/hierarchy2"/>
    <dgm:cxn modelId="{3A200535-10DE-43F6-A771-4866F4CC1AE4}" type="presParOf" srcId="{0057D21B-2ACB-4E4B-B83A-B353DBF1544B}" destId="{A837E389-0797-48AE-844E-42235153B301}" srcOrd="0" destOrd="0" presId="urn:microsoft.com/office/officeart/2005/8/layout/hierarchy2"/>
    <dgm:cxn modelId="{03D76894-E0FE-4A11-9143-097F7F50AB33}" type="presParOf" srcId="{6DACDDC2-3E6C-49B6-9498-2DE7F50A5275}" destId="{4C10BFB3-2411-4580-872F-68D7DC5C0C2D}" srcOrd="1" destOrd="0" presId="urn:microsoft.com/office/officeart/2005/8/layout/hierarchy2"/>
    <dgm:cxn modelId="{2ADB7364-7372-4C51-BB84-2FD1D54A5C01}" type="presParOf" srcId="{4C10BFB3-2411-4580-872F-68D7DC5C0C2D}" destId="{203FF25D-6AC3-4DD3-B7E8-895F7F5FE01C}" srcOrd="0" destOrd="0" presId="urn:microsoft.com/office/officeart/2005/8/layout/hierarchy2"/>
    <dgm:cxn modelId="{C1B9250D-79E0-466B-8D54-E9AA9866DA33}" type="presParOf" srcId="{4C10BFB3-2411-4580-872F-68D7DC5C0C2D}" destId="{C0025073-F768-4E6F-B5AB-24A9EE95BAAA}" srcOrd="1" destOrd="0" presId="urn:microsoft.com/office/officeart/2005/8/layout/hierarchy2"/>
    <dgm:cxn modelId="{2499D15D-83DB-42F9-B9A9-DD3445BAAD89}" type="presParOf" srcId="{C0025073-F768-4E6F-B5AB-24A9EE95BAAA}" destId="{691E86CA-1F7E-4000-993F-1BA557772DF7}" srcOrd="0" destOrd="0" presId="urn:microsoft.com/office/officeart/2005/8/layout/hierarchy2"/>
    <dgm:cxn modelId="{FE1CE19D-5CA9-436D-9386-40A887D90B33}" type="presParOf" srcId="{691E86CA-1F7E-4000-993F-1BA557772DF7}" destId="{32D314F7-1728-4AAB-94FA-67140C90B8A2}" srcOrd="0" destOrd="0" presId="urn:microsoft.com/office/officeart/2005/8/layout/hierarchy2"/>
    <dgm:cxn modelId="{A238200D-CF2B-4C6B-92DC-2E5241CC4CD0}" type="presParOf" srcId="{C0025073-F768-4E6F-B5AB-24A9EE95BAAA}" destId="{CB5453C4-A10D-4AA0-972F-B29D40B570A9}" srcOrd="1" destOrd="0" presId="urn:microsoft.com/office/officeart/2005/8/layout/hierarchy2"/>
    <dgm:cxn modelId="{D5AA1082-95E0-40EE-8B61-8586AD455D18}" type="presParOf" srcId="{CB5453C4-A10D-4AA0-972F-B29D40B570A9}" destId="{EFA2BFBF-396E-42FA-B443-1D932595EE00}" srcOrd="0" destOrd="0" presId="urn:microsoft.com/office/officeart/2005/8/layout/hierarchy2"/>
    <dgm:cxn modelId="{1C9356A6-E5F6-4DCF-8EAD-D5CDE64BC93C}" type="presParOf" srcId="{CB5453C4-A10D-4AA0-972F-B29D40B570A9}" destId="{9CCE512F-1F43-4932-B062-57A31DA2DE5C}" srcOrd="1" destOrd="0" presId="urn:microsoft.com/office/officeart/2005/8/layout/hierarchy2"/>
    <dgm:cxn modelId="{81C183BF-E045-4086-B294-78F609933FF9}" type="presParOf" srcId="{C0025073-F768-4E6F-B5AB-24A9EE95BAAA}" destId="{312B3206-E6BA-458E-B318-8C2945AAC6B2}" srcOrd="2" destOrd="0" presId="urn:microsoft.com/office/officeart/2005/8/layout/hierarchy2"/>
    <dgm:cxn modelId="{2F9CAD1A-A53E-4F1E-9179-4BC120485CC2}" type="presParOf" srcId="{312B3206-E6BA-458E-B318-8C2945AAC6B2}" destId="{1B41E941-6FE4-4852-BD22-BEA2F042083E}" srcOrd="0" destOrd="0" presId="urn:microsoft.com/office/officeart/2005/8/layout/hierarchy2"/>
    <dgm:cxn modelId="{4E243D30-2506-4B9C-8578-7B9D75B46534}" type="presParOf" srcId="{C0025073-F768-4E6F-B5AB-24A9EE95BAAA}" destId="{EAAA7C64-307C-4E26-B0B9-436C8C3611A7}" srcOrd="3" destOrd="0" presId="urn:microsoft.com/office/officeart/2005/8/layout/hierarchy2"/>
    <dgm:cxn modelId="{0A5816D4-5BEA-4504-B817-DF2C2CA41A47}" type="presParOf" srcId="{EAAA7C64-307C-4E26-B0B9-436C8C3611A7}" destId="{506D911B-7BD0-44B2-91D3-1BDC637B53DF}" srcOrd="0" destOrd="0" presId="urn:microsoft.com/office/officeart/2005/8/layout/hierarchy2"/>
    <dgm:cxn modelId="{ACDEC82D-2BA4-46E2-9952-C799B5D388E8}" type="presParOf" srcId="{EAAA7C64-307C-4E26-B0B9-436C8C3611A7}" destId="{63B2B66D-8500-49FC-8023-C7027AB615BD}" srcOrd="1" destOrd="0" presId="urn:microsoft.com/office/officeart/2005/8/layout/hierarchy2"/>
    <dgm:cxn modelId="{7E7D0A80-6668-4E8C-B695-6DB8C248D46A}" type="presParOf" srcId="{6DACDDC2-3E6C-49B6-9498-2DE7F50A5275}" destId="{B6A58E2E-5F23-4D5D-8530-0483A5F5F686}" srcOrd="2" destOrd="0" presId="urn:microsoft.com/office/officeart/2005/8/layout/hierarchy2"/>
    <dgm:cxn modelId="{39CB161D-8FDF-4640-9651-54C802DAE9D7}" type="presParOf" srcId="{B6A58E2E-5F23-4D5D-8530-0483A5F5F686}" destId="{10A44612-968B-49B6-BF30-FE8EA061BF11}" srcOrd="0" destOrd="0" presId="urn:microsoft.com/office/officeart/2005/8/layout/hierarchy2"/>
    <dgm:cxn modelId="{4EE0A034-E09A-4FC1-A59E-F56EBE8E38DD}" type="presParOf" srcId="{6DACDDC2-3E6C-49B6-9498-2DE7F50A5275}" destId="{8822BBEF-04AD-4A59-A768-F921F41AB53B}" srcOrd="3" destOrd="0" presId="urn:microsoft.com/office/officeart/2005/8/layout/hierarchy2"/>
    <dgm:cxn modelId="{3AA80A34-1D25-4361-9B9C-F453041E90FA}" type="presParOf" srcId="{8822BBEF-04AD-4A59-A768-F921F41AB53B}" destId="{82B9E3F0-7AA6-435A-8C24-064C469088CF}" srcOrd="0" destOrd="0" presId="urn:microsoft.com/office/officeart/2005/8/layout/hierarchy2"/>
    <dgm:cxn modelId="{5C8CD654-B26D-46DF-B73E-C8FBD2619646}" type="presParOf" srcId="{8822BBEF-04AD-4A59-A768-F921F41AB53B}" destId="{F8FF7BDE-B80C-45AC-9DF3-06BA01B0CDC8}" srcOrd="1" destOrd="0" presId="urn:microsoft.com/office/officeart/2005/8/layout/hierarchy2"/>
    <dgm:cxn modelId="{A6B23D6C-4D2B-4DF7-BAEB-673EBB183033}" type="presParOf" srcId="{F8FF7BDE-B80C-45AC-9DF3-06BA01B0CDC8}" destId="{47CD376B-A24C-4170-8037-4235D4821138}" srcOrd="0" destOrd="0" presId="urn:microsoft.com/office/officeart/2005/8/layout/hierarchy2"/>
    <dgm:cxn modelId="{EB2F6431-1E99-4D4A-9BB2-42E2E39EC535}" type="presParOf" srcId="{47CD376B-A24C-4170-8037-4235D4821138}" destId="{C7DF0657-1224-41B5-BB41-2AA83B3139CF}" srcOrd="0" destOrd="0" presId="urn:microsoft.com/office/officeart/2005/8/layout/hierarchy2"/>
    <dgm:cxn modelId="{B065E7C7-CFE5-41F0-86E4-1D432DCBFCBF}" type="presParOf" srcId="{F8FF7BDE-B80C-45AC-9DF3-06BA01B0CDC8}" destId="{8C8551FD-E673-401A-9BF1-5A27EBB84DE6}" srcOrd="1" destOrd="0" presId="urn:microsoft.com/office/officeart/2005/8/layout/hierarchy2"/>
    <dgm:cxn modelId="{3E36972D-D543-450F-9A33-BE21876852D3}" type="presParOf" srcId="{8C8551FD-E673-401A-9BF1-5A27EBB84DE6}" destId="{95225923-95AB-4581-8172-18DFBA21EF78}" srcOrd="0" destOrd="0" presId="urn:microsoft.com/office/officeart/2005/8/layout/hierarchy2"/>
    <dgm:cxn modelId="{0FADA300-3DE5-4BF9-B46D-1116FA17E5FE}" type="presParOf" srcId="{8C8551FD-E673-401A-9BF1-5A27EBB84DE6}" destId="{476479D5-B21E-42AA-BD81-9F324CB4A19D}" srcOrd="1" destOrd="0" presId="urn:microsoft.com/office/officeart/2005/8/layout/hierarchy2"/>
    <dgm:cxn modelId="{096DCDA1-6759-4161-B1D7-82B6A56529E1}" type="presParOf" srcId="{F8FF7BDE-B80C-45AC-9DF3-06BA01B0CDC8}" destId="{2661284C-9044-474A-9569-DADC02C5BC78}" srcOrd="2" destOrd="0" presId="urn:microsoft.com/office/officeart/2005/8/layout/hierarchy2"/>
    <dgm:cxn modelId="{C8221E0A-94FE-445C-9D6E-D6BD17EA05FB}" type="presParOf" srcId="{2661284C-9044-474A-9569-DADC02C5BC78}" destId="{A7C1E116-24C4-41BB-B4C5-123601BBEA21}" srcOrd="0" destOrd="0" presId="urn:microsoft.com/office/officeart/2005/8/layout/hierarchy2"/>
    <dgm:cxn modelId="{E62E1A72-64B8-4B53-AA11-FF858878F16F}" type="presParOf" srcId="{F8FF7BDE-B80C-45AC-9DF3-06BA01B0CDC8}" destId="{4F4594C2-9284-485F-92E9-E774BDC3C4AA}" srcOrd="3" destOrd="0" presId="urn:microsoft.com/office/officeart/2005/8/layout/hierarchy2"/>
    <dgm:cxn modelId="{0E8DDD9A-6D4F-4CFC-812B-A22A5AFF5001}" type="presParOf" srcId="{4F4594C2-9284-485F-92E9-E774BDC3C4AA}" destId="{4D174162-8232-4F1C-B1B2-95A098E3A474}" srcOrd="0" destOrd="0" presId="urn:microsoft.com/office/officeart/2005/8/layout/hierarchy2"/>
    <dgm:cxn modelId="{B2FA91CB-ADD3-4F37-BAC1-D123F0FE717E}" type="presParOf" srcId="{4F4594C2-9284-485F-92E9-E774BDC3C4AA}" destId="{0A878F59-FAFB-4FF5-A78D-E050CEC95649}" srcOrd="1" destOrd="0" presId="urn:microsoft.com/office/officeart/2005/8/layout/hierarchy2"/>
    <dgm:cxn modelId="{EDD7748C-D0B3-4372-A11E-C191BE6A93EB}" type="presParOf" srcId="{10B226F9-0D35-4B64-9EDA-4F69DECB93AD}" destId="{71FEAFBF-5A41-4D3B-9C67-A8EF90D5621E}" srcOrd="3" destOrd="0" presId="urn:microsoft.com/office/officeart/2005/8/layout/hierarchy2"/>
    <dgm:cxn modelId="{456E8702-2961-4026-812E-A7E12673A9C9}" type="presParOf" srcId="{71FEAFBF-5A41-4D3B-9C67-A8EF90D5621E}" destId="{6A7E4713-06A9-43B0-BBB4-5F127CF67172}" srcOrd="0" destOrd="0" presId="urn:microsoft.com/office/officeart/2005/8/layout/hierarchy2"/>
    <dgm:cxn modelId="{AD10F207-13D0-46F0-9555-42604C05089B}" type="presParOf" srcId="{71FEAFBF-5A41-4D3B-9C67-A8EF90D5621E}" destId="{96E7B28F-3EED-429C-899E-49EB936AE5E0}" srcOrd="1" destOrd="0" presId="urn:microsoft.com/office/officeart/2005/8/layout/hierarchy2"/>
    <dgm:cxn modelId="{D79D47D5-B548-45C4-BE3C-C32102BE2C24}" type="presParOf" srcId="{10B226F9-0D35-4B64-9EDA-4F69DECB93AD}" destId="{F3D29735-D13F-4900-B355-0030491AB387}" srcOrd="4" destOrd="0" presId="urn:microsoft.com/office/officeart/2005/8/layout/hierarchy2"/>
    <dgm:cxn modelId="{EBEC7174-54B0-4611-BED5-7746DB56E917}" type="presParOf" srcId="{F3D29735-D13F-4900-B355-0030491AB387}" destId="{CC65945A-6EDE-479F-AFE7-40342B6C788E}" srcOrd="0" destOrd="0" presId="urn:microsoft.com/office/officeart/2005/8/layout/hierarchy2"/>
    <dgm:cxn modelId="{9EC08190-F467-4A83-9265-1268478AEB67}" type="presParOf" srcId="{F3D29735-D13F-4900-B355-0030491AB387}" destId="{82CA2114-822B-444B-8BCF-EB5CEC28827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D93A18-4EB6-4DD8-B846-F0F821CD90E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47FBF6-488F-4F7C-9588-F3295A9B66E9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UNIVERSIDAD</a:t>
          </a:r>
          <a:endParaRPr lang="es-ES" b="1" dirty="0">
            <a:solidFill>
              <a:schemeClr val="tx1"/>
            </a:solidFill>
          </a:endParaRPr>
        </a:p>
      </dgm:t>
    </dgm:pt>
    <dgm:pt modelId="{C0F65003-18EF-4D92-8BE9-88577DE9F845}" type="parTrans" cxnId="{0636FC04-8CF3-4467-BCBB-FEF3CD44C0E5}">
      <dgm:prSet/>
      <dgm:spPr/>
      <dgm:t>
        <a:bodyPr/>
        <a:lstStyle/>
        <a:p>
          <a:endParaRPr lang="es-ES"/>
        </a:p>
      </dgm:t>
    </dgm:pt>
    <dgm:pt modelId="{004A84E4-29D2-485A-8590-DFAC6FC4E5F6}" type="sibTrans" cxnId="{0636FC04-8CF3-4467-BCBB-FEF3CD44C0E5}">
      <dgm:prSet/>
      <dgm:spPr/>
      <dgm:t>
        <a:bodyPr/>
        <a:lstStyle/>
        <a:p>
          <a:endParaRPr lang="es-ES"/>
        </a:p>
      </dgm:t>
    </dgm:pt>
    <dgm:pt modelId="{2A5901C6-25D2-456D-8A76-83F40ED89181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ENSEÑANZAS ARTÍSTICAS SUPERIORES</a:t>
          </a:r>
          <a:endParaRPr lang="es-ES" b="1" dirty="0">
            <a:solidFill>
              <a:schemeClr val="tx1"/>
            </a:solidFill>
          </a:endParaRPr>
        </a:p>
      </dgm:t>
    </dgm:pt>
    <dgm:pt modelId="{12E4A268-BFEE-4770-89C4-86CC01CD0BC0}" type="parTrans" cxnId="{829A47B9-4E0D-4FB3-9ADC-9666F5358C87}">
      <dgm:prSet/>
      <dgm:spPr/>
      <dgm:t>
        <a:bodyPr/>
        <a:lstStyle/>
        <a:p>
          <a:endParaRPr lang="es-ES"/>
        </a:p>
      </dgm:t>
    </dgm:pt>
    <dgm:pt modelId="{7612BBD1-24CA-4EA7-AE12-4EA84EAA5A29}" type="sibTrans" cxnId="{829A47B9-4E0D-4FB3-9ADC-9666F5358C87}">
      <dgm:prSet/>
      <dgm:spPr/>
      <dgm:t>
        <a:bodyPr/>
        <a:lstStyle/>
        <a:p>
          <a:endParaRPr lang="es-ES"/>
        </a:p>
      </dgm:t>
    </dgm:pt>
    <dgm:pt modelId="{CE7B4004-87B7-414A-8D8A-E81601FDF541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MÚSICA Y DANZA</a:t>
          </a:r>
          <a:endParaRPr lang="es-ES" b="1" dirty="0">
            <a:solidFill>
              <a:schemeClr val="tx1"/>
            </a:solidFill>
          </a:endParaRPr>
        </a:p>
      </dgm:t>
    </dgm:pt>
    <dgm:pt modelId="{A21405E2-3C3C-4A94-9D35-D7AD7C6DCC57}" type="parTrans" cxnId="{61F52C31-88DA-4468-BCE2-EF087F863D3F}">
      <dgm:prSet/>
      <dgm:spPr/>
      <dgm:t>
        <a:bodyPr/>
        <a:lstStyle/>
        <a:p>
          <a:endParaRPr lang="es-ES"/>
        </a:p>
      </dgm:t>
    </dgm:pt>
    <dgm:pt modelId="{F67EFE57-1EB6-4176-9236-8C7BE8F838ED}" type="sibTrans" cxnId="{61F52C31-88DA-4468-BCE2-EF087F863D3F}">
      <dgm:prSet/>
      <dgm:spPr/>
      <dgm:t>
        <a:bodyPr/>
        <a:lstStyle/>
        <a:p>
          <a:endParaRPr lang="es-ES"/>
        </a:p>
      </dgm:t>
    </dgm:pt>
    <dgm:pt modelId="{2C36D746-8A8B-44C0-90B7-B709DF5ECD5B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DISEÑO</a:t>
          </a:r>
          <a:endParaRPr lang="es-ES" b="1" dirty="0">
            <a:solidFill>
              <a:schemeClr val="tx1"/>
            </a:solidFill>
          </a:endParaRPr>
        </a:p>
      </dgm:t>
    </dgm:pt>
    <dgm:pt modelId="{1A2C72A7-3F49-4041-89E6-20584176C36B}" type="parTrans" cxnId="{9169DD2D-4D57-422D-BFF2-042A34342CB3}">
      <dgm:prSet/>
      <dgm:spPr/>
      <dgm:t>
        <a:bodyPr/>
        <a:lstStyle/>
        <a:p>
          <a:endParaRPr lang="es-ES"/>
        </a:p>
      </dgm:t>
    </dgm:pt>
    <dgm:pt modelId="{EBD9C08B-A00B-480A-A203-3D72CB669F54}" type="sibTrans" cxnId="{9169DD2D-4D57-422D-BFF2-042A34342CB3}">
      <dgm:prSet/>
      <dgm:spPr/>
      <dgm:t>
        <a:bodyPr/>
        <a:lstStyle/>
        <a:p>
          <a:endParaRPr lang="es-ES"/>
        </a:p>
      </dgm:t>
    </dgm:pt>
    <dgm:pt modelId="{43AFBB63-B73C-4367-94A0-2ABDE703B31A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MUNDO LABORAL</a:t>
          </a:r>
          <a:endParaRPr lang="es-ES" b="1" dirty="0">
            <a:solidFill>
              <a:schemeClr val="tx1"/>
            </a:solidFill>
          </a:endParaRPr>
        </a:p>
      </dgm:t>
    </dgm:pt>
    <dgm:pt modelId="{749C4194-48CC-4800-AB29-0D09F95EEACD}" type="parTrans" cxnId="{510CEF11-B71F-47F3-910D-C6E543E471A6}">
      <dgm:prSet/>
      <dgm:spPr/>
      <dgm:t>
        <a:bodyPr/>
        <a:lstStyle/>
        <a:p>
          <a:endParaRPr lang="es-ES"/>
        </a:p>
      </dgm:t>
    </dgm:pt>
    <dgm:pt modelId="{93B0ADC1-14B0-4098-8A49-03629D259F4C}" type="sibTrans" cxnId="{510CEF11-B71F-47F3-910D-C6E543E471A6}">
      <dgm:prSet/>
      <dgm:spPr/>
      <dgm:t>
        <a:bodyPr/>
        <a:lstStyle/>
        <a:p>
          <a:endParaRPr lang="es-ES"/>
        </a:p>
      </dgm:t>
    </dgm:pt>
    <dgm:pt modelId="{36806AAA-02CA-45F2-AF29-99A401415A0A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CICLOS FORMATIVOS DE GRADO SUPERIOR  (CFGS)</a:t>
          </a:r>
          <a:endParaRPr lang="es-ES" b="1" dirty="0">
            <a:solidFill>
              <a:schemeClr val="tx1"/>
            </a:solidFill>
          </a:endParaRPr>
        </a:p>
      </dgm:t>
    </dgm:pt>
    <dgm:pt modelId="{AE51FC47-4CC2-4612-B545-B87D73A6E4DB}" type="parTrans" cxnId="{2EDDD087-9E35-46C6-9ADF-93B0BBE49B66}">
      <dgm:prSet/>
      <dgm:spPr/>
      <dgm:t>
        <a:bodyPr/>
        <a:lstStyle/>
        <a:p>
          <a:endParaRPr lang="es-ES"/>
        </a:p>
      </dgm:t>
    </dgm:pt>
    <dgm:pt modelId="{42C0CA96-FF7B-4023-80D8-A990C4A50451}" type="sibTrans" cxnId="{2EDDD087-9E35-46C6-9ADF-93B0BBE49B66}">
      <dgm:prSet/>
      <dgm:spPr/>
      <dgm:t>
        <a:bodyPr/>
        <a:lstStyle/>
        <a:p>
          <a:endParaRPr lang="es-ES"/>
        </a:p>
      </dgm:t>
    </dgm:pt>
    <dgm:pt modelId="{0F57E711-AAAA-4F53-AB45-8376951162D8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ALGUNAS ENSEÑANZAS DE RÉGIMEN ESPECIAL</a:t>
          </a:r>
          <a:endParaRPr lang="es-ES" b="1" dirty="0">
            <a:solidFill>
              <a:schemeClr val="tx1"/>
            </a:solidFill>
          </a:endParaRPr>
        </a:p>
      </dgm:t>
    </dgm:pt>
    <dgm:pt modelId="{CF9A591C-47F2-494B-BE34-D9AD59E9A589}" type="parTrans" cxnId="{6272B72E-3E75-4228-B1AB-82868D9D48E4}">
      <dgm:prSet/>
      <dgm:spPr/>
      <dgm:t>
        <a:bodyPr/>
        <a:lstStyle/>
        <a:p>
          <a:endParaRPr lang="es-ES"/>
        </a:p>
      </dgm:t>
    </dgm:pt>
    <dgm:pt modelId="{C3DD5F77-8263-4973-98D3-8F5978B171C3}" type="sibTrans" cxnId="{6272B72E-3E75-4228-B1AB-82868D9D48E4}">
      <dgm:prSet/>
      <dgm:spPr/>
      <dgm:t>
        <a:bodyPr/>
        <a:lstStyle/>
        <a:p>
          <a:endParaRPr lang="es-ES"/>
        </a:p>
      </dgm:t>
    </dgm:pt>
    <dgm:pt modelId="{38062572-06A1-4EFA-AA7E-A3F3253D41EF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CONSERVACIÓN Y RESTAURACIÓN DE BIENES INMUEBLES</a:t>
          </a:r>
          <a:endParaRPr lang="es-ES" b="1" dirty="0">
            <a:solidFill>
              <a:schemeClr val="tx1"/>
            </a:solidFill>
          </a:endParaRPr>
        </a:p>
      </dgm:t>
    </dgm:pt>
    <dgm:pt modelId="{DD962A07-95F3-4B54-AEC3-2F07202F7DDE}" type="parTrans" cxnId="{E56C6D2E-139F-48EB-86F7-724E93EBAC78}">
      <dgm:prSet/>
      <dgm:spPr/>
      <dgm:t>
        <a:bodyPr/>
        <a:lstStyle/>
        <a:p>
          <a:endParaRPr lang="es-ES"/>
        </a:p>
      </dgm:t>
    </dgm:pt>
    <dgm:pt modelId="{1135F3EB-F5B9-4CAA-8C23-06F2B2999057}" type="sibTrans" cxnId="{E56C6D2E-139F-48EB-86F7-724E93EBAC78}">
      <dgm:prSet/>
      <dgm:spPr/>
      <dgm:t>
        <a:bodyPr/>
        <a:lstStyle/>
        <a:p>
          <a:endParaRPr lang="es-ES"/>
        </a:p>
      </dgm:t>
    </dgm:pt>
    <dgm:pt modelId="{3C806D2A-D724-4CDD-AEF7-6941B9553F7F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ARTE DRAMÁTICO</a:t>
          </a:r>
          <a:endParaRPr lang="es-ES" b="1" dirty="0">
            <a:solidFill>
              <a:schemeClr val="tx1"/>
            </a:solidFill>
          </a:endParaRPr>
        </a:p>
      </dgm:t>
    </dgm:pt>
    <dgm:pt modelId="{571986F7-2CF0-43C8-A467-64683F4049E6}" type="parTrans" cxnId="{264E711E-F41E-4FEA-8A9C-CC9C82EB0E1B}">
      <dgm:prSet/>
      <dgm:spPr/>
      <dgm:t>
        <a:bodyPr/>
        <a:lstStyle/>
        <a:p>
          <a:endParaRPr lang="es-ES"/>
        </a:p>
      </dgm:t>
    </dgm:pt>
    <dgm:pt modelId="{8E848DAD-E67E-4BBC-951F-598C49433FAA}" type="sibTrans" cxnId="{264E711E-F41E-4FEA-8A9C-CC9C82EB0E1B}">
      <dgm:prSet/>
      <dgm:spPr/>
      <dgm:t>
        <a:bodyPr/>
        <a:lstStyle/>
        <a:p>
          <a:endParaRPr lang="es-ES"/>
        </a:p>
      </dgm:t>
    </dgm:pt>
    <dgm:pt modelId="{783D6107-1DF5-40B6-8833-68236C12635E}">
      <dgm:prSet phldrT="[Texto]"/>
      <dgm:spPr/>
      <dgm:t>
        <a:bodyPr/>
        <a:lstStyle/>
        <a:p>
          <a:r>
            <a:rPr lang="es-ES" b="1" smtClean="0">
              <a:solidFill>
                <a:schemeClr val="tx1"/>
              </a:solidFill>
            </a:rPr>
            <a:t>CUERPOS Y FUERZAS DE SEGURIDAD DEL ESTADO (POLICÍA…)</a:t>
          </a:r>
          <a:endParaRPr lang="es-ES" b="1" dirty="0">
            <a:solidFill>
              <a:schemeClr val="tx1"/>
            </a:solidFill>
          </a:endParaRPr>
        </a:p>
      </dgm:t>
    </dgm:pt>
    <dgm:pt modelId="{EF28A40E-6121-46E3-847F-BE2C6ECDB5B5}" type="parTrans" cxnId="{0B342C77-64C3-454C-A737-E375C0E48F04}">
      <dgm:prSet/>
      <dgm:spPr/>
    </dgm:pt>
    <dgm:pt modelId="{760756C7-24D8-4C4F-B436-9FA9DDCEDE26}" type="sibTrans" cxnId="{0B342C77-64C3-454C-A737-E375C0E48F04}">
      <dgm:prSet/>
      <dgm:spPr/>
    </dgm:pt>
    <dgm:pt modelId="{660A2742-E28D-46E4-BD2B-13F687F36758}" type="pres">
      <dgm:prSet presAssocID="{61D93A18-4EB6-4DD8-B846-F0F821CD90E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E1744F-B90B-4EA8-81E6-A4F9D139C630}" type="pres">
      <dgm:prSet presAssocID="{E747FBF6-488F-4F7C-9588-F3295A9B66E9}" presName="root1" presStyleCnt="0"/>
      <dgm:spPr/>
    </dgm:pt>
    <dgm:pt modelId="{1C0D3C92-AF89-46FF-9BA4-F2BF750B0BAD}" type="pres">
      <dgm:prSet presAssocID="{E747FBF6-488F-4F7C-9588-F3295A9B66E9}" presName="LevelOneTextNod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1941A-99E0-445C-9E0D-1ABC1057CD84}" type="pres">
      <dgm:prSet presAssocID="{E747FBF6-488F-4F7C-9588-F3295A9B66E9}" presName="level2hierChild" presStyleCnt="0"/>
      <dgm:spPr/>
    </dgm:pt>
    <dgm:pt modelId="{F436FBBE-72D2-4849-BBB9-18095C9D05D5}" type="pres">
      <dgm:prSet presAssocID="{36806AAA-02CA-45F2-AF29-99A401415A0A}" presName="root1" presStyleCnt="0"/>
      <dgm:spPr/>
    </dgm:pt>
    <dgm:pt modelId="{59C3BCD8-39B0-4210-8CB5-244AE8252411}" type="pres">
      <dgm:prSet presAssocID="{36806AAA-02CA-45F2-AF29-99A401415A0A}" presName="LevelOneTextNod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8CD4FF-DC27-44BB-9206-135BFDEBF85C}" type="pres">
      <dgm:prSet presAssocID="{36806AAA-02CA-45F2-AF29-99A401415A0A}" presName="level2hierChild" presStyleCnt="0"/>
      <dgm:spPr/>
    </dgm:pt>
    <dgm:pt modelId="{8A1C7058-54DD-4447-A4D6-3EE347CEAAA0}" type="pres">
      <dgm:prSet presAssocID="{783D6107-1DF5-40B6-8833-68236C12635E}" presName="root1" presStyleCnt="0"/>
      <dgm:spPr/>
    </dgm:pt>
    <dgm:pt modelId="{7B13E599-A90E-47AA-8C6F-FC2FBCD1F6BA}" type="pres">
      <dgm:prSet presAssocID="{783D6107-1DF5-40B6-8833-68236C12635E}" presName="LevelOneTextNod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7B9DAB-F91C-4DC3-9C4D-ACFFECC99F88}" type="pres">
      <dgm:prSet presAssocID="{783D6107-1DF5-40B6-8833-68236C12635E}" presName="level2hierChild" presStyleCnt="0"/>
      <dgm:spPr/>
    </dgm:pt>
    <dgm:pt modelId="{C444D23F-AB26-4D40-9626-9E3FFE871CFA}" type="pres">
      <dgm:prSet presAssocID="{0F57E711-AAAA-4F53-AB45-8376951162D8}" presName="root1" presStyleCnt="0"/>
      <dgm:spPr/>
    </dgm:pt>
    <dgm:pt modelId="{8B4D8BE2-559F-4E0C-97E4-D2059BC33556}" type="pres">
      <dgm:prSet presAssocID="{0F57E711-AAAA-4F53-AB45-8376951162D8}" presName="LevelOneTextNod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03A6AE-F165-46C9-AA7B-7330EADD33E1}" type="pres">
      <dgm:prSet presAssocID="{0F57E711-AAAA-4F53-AB45-8376951162D8}" presName="level2hierChild" presStyleCnt="0"/>
      <dgm:spPr/>
    </dgm:pt>
    <dgm:pt modelId="{46FE0B28-EA4A-4DC9-BB2A-D10AB2781FAF}" type="pres">
      <dgm:prSet presAssocID="{12E4A268-BFEE-4770-89C4-86CC01CD0BC0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5DB6F6BF-31CB-4FB3-8B39-277456F5FDF3}" type="pres">
      <dgm:prSet presAssocID="{12E4A268-BFEE-4770-89C4-86CC01CD0BC0}" presName="connTx" presStyleLbl="parChTrans1D2" presStyleIdx="0" presStyleCnt="1"/>
      <dgm:spPr/>
      <dgm:t>
        <a:bodyPr/>
        <a:lstStyle/>
        <a:p>
          <a:endParaRPr lang="es-ES"/>
        </a:p>
      </dgm:t>
    </dgm:pt>
    <dgm:pt modelId="{BC4D2D70-6674-44D0-8AD7-805A2B754B76}" type="pres">
      <dgm:prSet presAssocID="{2A5901C6-25D2-456D-8A76-83F40ED89181}" presName="root2" presStyleCnt="0"/>
      <dgm:spPr/>
    </dgm:pt>
    <dgm:pt modelId="{659184E8-748D-4CEE-BB1E-A6D2F9109E42}" type="pres">
      <dgm:prSet presAssocID="{2A5901C6-25D2-456D-8A76-83F40ED89181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AE04F6-92AA-4504-A13A-35ACD781D289}" type="pres">
      <dgm:prSet presAssocID="{2A5901C6-25D2-456D-8A76-83F40ED89181}" presName="level3hierChild" presStyleCnt="0"/>
      <dgm:spPr/>
    </dgm:pt>
    <dgm:pt modelId="{F3295781-F62F-469F-9E5F-7D4D2E81F4D5}" type="pres">
      <dgm:prSet presAssocID="{A21405E2-3C3C-4A94-9D35-D7AD7C6DCC57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DCE41BF7-6C9B-4EAF-ACA9-D2EC9085991B}" type="pres">
      <dgm:prSet presAssocID="{A21405E2-3C3C-4A94-9D35-D7AD7C6DCC57}" presName="connTx" presStyleLbl="parChTrans1D3" presStyleIdx="0" presStyleCnt="4"/>
      <dgm:spPr/>
      <dgm:t>
        <a:bodyPr/>
        <a:lstStyle/>
        <a:p>
          <a:endParaRPr lang="es-ES"/>
        </a:p>
      </dgm:t>
    </dgm:pt>
    <dgm:pt modelId="{F8D96666-89DB-437C-9F5A-534E14BFE63F}" type="pres">
      <dgm:prSet presAssocID="{CE7B4004-87B7-414A-8D8A-E81601FDF541}" presName="root2" presStyleCnt="0"/>
      <dgm:spPr/>
    </dgm:pt>
    <dgm:pt modelId="{E84B14A1-249D-4DB4-AF46-91FB940C7484}" type="pres">
      <dgm:prSet presAssocID="{CE7B4004-87B7-414A-8D8A-E81601FDF541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E730A9-FA84-4A85-8B57-71966944079A}" type="pres">
      <dgm:prSet presAssocID="{CE7B4004-87B7-414A-8D8A-E81601FDF541}" presName="level3hierChild" presStyleCnt="0"/>
      <dgm:spPr/>
    </dgm:pt>
    <dgm:pt modelId="{9F8015E7-EDED-429D-A765-BBAB05884342}" type="pres">
      <dgm:prSet presAssocID="{1A2C72A7-3F49-4041-89E6-20584176C36B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5C15178B-23BE-464E-AC38-5B6067DE469D}" type="pres">
      <dgm:prSet presAssocID="{1A2C72A7-3F49-4041-89E6-20584176C36B}" presName="connTx" presStyleLbl="parChTrans1D3" presStyleIdx="1" presStyleCnt="4"/>
      <dgm:spPr/>
      <dgm:t>
        <a:bodyPr/>
        <a:lstStyle/>
        <a:p>
          <a:endParaRPr lang="es-ES"/>
        </a:p>
      </dgm:t>
    </dgm:pt>
    <dgm:pt modelId="{99274FDE-96AC-4289-8A36-59F22A299E0B}" type="pres">
      <dgm:prSet presAssocID="{2C36D746-8A8B-44C0-90B7-B709DF5ECD5B}" presName="root2" presStyleCnt="0"/>
      <dgm:spPr/>
    </dgm:pt>
    <dgm:pt modelId="{62E4E8BE-DE79-442A-BDE4-659075F66FB4}" type="pres">
      <dgm:prSet presAssocID="{2C36D746-8A8B-44C0-90B7-B709DF5ECD5B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DD7C36-BF4F-4050-85C0-5309CF762AFB}" type="pres">
      <dgm:prSet presAssocID="{2C36D746-8A8B-44C0-90B7-B709DF5ECD5B}" presName="level3hierChild" presStyleCnt="0"/>
      <dgm:spPr/>
    </dgm:pt>
    <dgm:pt modelId="{9CC32E16-CD1C-41EE-9555-B865AFB75038}" type="pres">
      <dgm:prSet presAssocID="{DD962A07-95F3-4B54-AEC3-2F07202F7DDE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D560D2CC-A6BF-4B72-BA8E-0788910BB8B6}" type="pres">
      <dgm:prSet presAssocID="{DD962A07-95F3-4B54-AEC3-2F07202F7DDE}" presName="connTx" presStyleLbl="parChTrans1D3" presStyleIdx="2" presStyleCnt="4"/>
      <dgm:spPr/>
      <dgm:t>
        <a:bodyPr/>
        <a:lstStyle/>
        <a:p>
          <a:endParaRPr lang="es-ES"/>
        </a:p>
      </dgm:t>
    </dgm:pt>
    <dgm:pt modelId="{7823390D-E08E-4624-92DB-E8A6CB8709B9}" type="pres">
      <dgm:prSet presAssocID="{38062572-06A1-4EFA-AA7E-A3F3253D41EF}" presName="root2" presStyleCnt="0"/>
      <dgm:spPr/>
    </dgm:pt>
    <dgm:pt modelId="{2B790ED7-213B-4E0C-A497-91A281C3E1DD}" type="pres">
      <dgm:prSet presAssocID="{38062572-06A1-4EFA-AA7E-A3F3253D41E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AE65F5-145F-432B-9F02-9EC0D9916714}" type="pres">
      <dgm:prSet presAssocID="{38062572-06A1-4EFA-AA7E-A3F3253D41EF}" presName="level3hierChild" presStyleCnt="0"/>
      <dgm:spPr/>
    </dgm:pt>
    <dgm:pt modelId="{7A4DE10B-4F3B-4A45-AFB8-2E199902AF8C}" type="pres">
      <dgm:prSet presAssocID="{571986F7-2CF0-43C8-A467-64683F4049E6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442104D3-0905-4FE3-9BF1-859CFF7CCF85}" type="pres">
      <dgm:prSet presAssocID="{571986F7-2CF0-43C8-A467-64683F4049E6}" presName="connTx" presStyleLbl="parChTrans1D3" presStyleIdx="3" presStyleCnt="4"/>
      <dgm:spPr/>
      <dgm:t>
        <a:bodyPr/>
        <a:lstStyle/>
        <a:p>
          <a:endParaRPr lang="es-ES"/>
        </a:p>
      </dgm:t>
    </dgm:pt>
    <dgm:pt modelId="{EAC8A8EC-4E9E-4E8C-B7DC-674D3FD2BFAA}" type="pres">
      <dgm:prSet presAssocID="{3C806D2A-D724-4CDD-AEF7-6941B9553F7F}" presName="root2" presStyleCnt="0"/>
      <dgm:spPr/>
    </dgm:pt>
    <dgm:pt modelId="{251596FC-17B4-4CCD-8153-92E1EFBCC2B3}" type="pres">
      <dgm:prSet presAssocID="{3C806D2A-D724-4CDD-AEF7-6941B9553F7F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FF844-711C-46BE-A814-89A977639161}" type="pres">
      <dgm:prSet presAssocID="{3C806D2A-D724-4CDD-AEF7-6941B9553F7F}" presName="level3hierChild" presStyleCnt="0"/>
      <dgm:spPr/>
    </dgm:pt>
    <dgm:pt modelId="{B7E58275-61E0-441A-9A40-D59F025E9901}" type="pres">
      <dgm:prSet presAssocID="{43AFBB63-B73C-4367-94A0-2ABDE703B31A}" presName="root1" presStyleCnt="0"/>
      <dgm:spPr/>
    </dgm:pt>
    <dgm:pt modelId="{6D662074-499A-4DF1-A47C-A29B6F58BB47}" type="pres">
      <dgm:prSet presAssocID="{43AFBB63-B73C-4367-94A0-2ABDE703B31A}" presName="LevelOneTextNod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6824C7-3A86-4FE3-8302-DC8C2928D100}" type="pres">
      <dgm:prSet presAssocID="{43AFBB63-B73C-4367-94A0-2ABDE703B31A}" presName="level2hierChild" presStyleCnt="0"/>
      <dgm:spPr/>
    </dgm:pt>
  </dgm:ptLst>
  <dgm:cxnLst>
    <dgm:cxn modelId="{24495BD6-3D26-466F-936A-9B0FB93B1533}" type="presOf" srcId="{12E4A268-BFEE-4770-89C4-86CC01CD0BC0}" destId="{5DB6F6BF-31CB-4FB3-8B39-277456F5FDF3}" srcOrd="1" destOrd="0" presId="urn:microsoft.com/office/officeart/2005/8/layout/hierarchy2"/>
    <dgm:cxn modelId="{5687F8B4-0CE5-459F-8CDE-0CB6726554FB}" type="presOf" srcId="{2A5901C6-25D2-456D-8A76-83F40ED89181}" destId="{659184E8-748D-4CEE-BB1E-A6D2F9109E42}" srcOrd="0" destOrd="0" presId="urn:microsoft.com/office/officeart/2005/8/layout/hierarchy2"/>
    <dgm:cxn modelId="{69028FBB-F0F2-47A1-B72A-6EAE49DFDB94}" type="presOf" srcId="{CE7B4004-87B7-414A-8D8A-E81601FDF541}" destId="{E84B14A1-249D-4DB4-AF46-91FB940C7484}" srcOrd="0" destOrd="0" presId="urn:microsoft.com/office/officeart/2005/8/layout/hierarchy2"/>
    <dgm:cxn modelId="{1D173FED-675C-451D-96D1-D29F092575E8}" type="presOf" srcId="{61D93A18-4EB6-4DD8-B846-F0F821CD90EA}" destId="{660A2742-E28D-46E4-BD2B-13F687F36758}" srcOrd="0" destOrd="0" presId="urn:microsoft.com/office/officeart/2005/8/layout/hierarchy2"/>
    <dgm:cxn modelId="{77825A46-A890-4EEB-81E8-2B8EE5E71606}" type="presOf" srcId="{571986F7-2CF0-43C8-A467-64683F4049E6}" destId="{442104D3-0905-4FE3-9BF1-859CFF7CCF85}" srcOrd="1" destOrd="0" presId="urn:microsoft.com/office/officeart/2005/8/layout/hierarchy2"/>
    <dgm:cxn modelId="{5EB760C4-B378-45FF-BDEE-179C7392C33E}" type="presOf" srcId="{A21405E2-3C3C-4A94-9D35-D7AD7C6DCC57}" destId="{F3295781-F62F-469F-9E5F-7D4D2E81F4D5}" srcOrd="0" destOrd="0" presId="urn:microsoft.com/office/officeart/2005/8/layout/hierarchy2"/>
    <dgm:cxn modelId="{510CEF11-B71F-47F3-910D-C6E543E471A6}" srcId="{61D93A18-4EB6-4DD8-B846-F0F821CD90EA}" destId="{43AFBB63-B73C-4367-94A0-2ABDE703B31A}" srcOrd="4" destOrd="0" parTransId="{749C4194-48CC-4800-AB29-0D09F95EEACD}" sibTransId="{93B0ADC1-14B0-4098-8A49-03629D259F4C}"/>
    <dgm:cxn modelId="{264E711E-F41E-4FEA-8A9C-CC9C82EB0E1B}" srcId="{2A5901C6-25D2-456D-8A76-83F40ED89181}" destId="{3C806D2A-D724-4CDD-AEF7-6941B9553F7F}" srcOrd="3" destOrd="0" parTransId="{571986F7-2CF0-43C8-A467-64683F4049E6}" sibTransId="{8E848DAD-E67E-4BBC-951F-598C49433FAA}"/>
    <dgm:cxn modelId="{51F08CF3-BAEC-4411-B8EB-BDB7D2CDBD5B}" type="presOf" srcId="{1A2C72A7-3F49-4041-89E6-20584176C36B}" destId="{9F8015E7-EDED-429D-A765-BBAB05884342}" srcOrd="0" destOrd="0" presId="urn:microsoft.com/office/officeart/2005/8/layout/hierarchy2"/>
    <dgm:cxn modelId="{0B342C77-64C3-454C-A737-E375C0E48F04}" srcId="{61D93A18-4EB6-4DD8-B846-F0F821CD90EA}" destId="{783D6107-1DF5-40B6-8833-68236C12635E}" srcOrd="2" destOrd="0" parTransId="{EF28A40E-6121-46E3-847F-BE2C6ECDB5B5}" sibTransId="{760756C7-24D8-4C4F-B436-9FA9DDCEDE26}"/>
    <dgm:cxn modelId="{71C9F920-190A-4A4B-868E-BF6C849891DA}" type="presOf" srcId="{571986F7-2CF0-43C8-A467-64683F4049E6}" destId="{7A4DE10B-4F3B-4A45-AFB8-2E199902AF8C}" srcOrd="0" destOrd="0" presId="urn:microsoft.com/office/officeart/2005/8/layout/hierarchy2"/>
    <dgm:cxn modelId="{6D7EE51A-8E12-4B3E-B981-6B2DCA27F741}" type="presOf" srcId="{43AFBB63-B73C-4367-94A0-2ABDE703B31A}" destId="{6D662074-499A-4DF1-A47C-A29B6F58BB47}" srcOrd="0" destOrd="0" presId="urn:microsoft.com/office/officeart/2005/8/layout/hierarchy2"/>
    <dgm:cxn modelId="{A14BD20F-1B8F-4A0C-91B6-C45BB257AC7C}" type="presOf" srcId="{E747FBF6-488F-4F7C-9588-F3295A9B66E9}" destId="{1C0D3C92-AF89-46FF-9BA4-F2BF750B0BAD}" srcOrd="0" destOrd="0" presId="urn:microsoft.com/office/officeart/2005/8/layout/hierarchy2"/>
    <dgm:cxn modelId="{2EDDD087-9E35-46C6-9ADF-93B0BBE49B66}" srcId="{61D93A18-4EB6-4DD8-B846-F0F821CD90EA}" destId="{36806AAA-02CA-45F2-AF29-99A401415A0A}" srcOrd="1" destOrd="0" parTransId="{AE51FC47-4CC2-4612-B545-B87D73A6E4DB}" sibTransId="{42C0CA96-FF7B-4023-80D8-A990C4A50451}"/>
    <dgm:cxn modelId="{AD7485A4-DD17-4CA2-B2BF-34A51F251E33}" type="presOf" srcId="{A21405E2-3C3C-4A94-9D35-D7AD7C6DCC57}" destId="{DCE41BF7-6C9B-4EAF-ACA9-D2EC9085991B}" srcOrd="1" destOrd="0" presId="urn:microsoft.com/office/officeart/2005/8/layout/hierarchy2"/>
    <dgm:cxn modelId="{2562A11E-E1F9-43FA-9D60-4C090263DB6D}" type="presOf" srcId="{2C36D746-8A8B-44C0-90B7-B709DF5ECD5B}" destId="{62E4E8BE-DE79-442A-BDE4-659075F66FB4}" srcOrd="0" destOrd="0" presId="urn:microsoft.com/office/officeart/2005/8/layout/hierarchy2"/>
    <dgm:cxn modelId="{7E9CA423-BB2F-4939-B840-15F41BC7542A}" type="presOf" srcId="{DD962A07-95F3-4B54-AEC3-2F07202F7DDE}" destId="{D560D2CC-A6BF-4B72-BA8E-0788910BB8B6}" srcOrd="1" destOrd="0" presId="urn:microsoft.com/office/officeart/2005/8/layout/hierarchy2"/>
    <dgm:cxn modelId="{77652E8F-2D6D-4CC7-9FC8-591D57A86597}" type="presOf" srcId="{12E4A268-BFEE-4770-89C4-86CC01CD0BC0}" destId="{46FE0B28-EA4A-4DC9-BB2A-D10AB2781FAF}" srcOrd="0" destOrd="0" presId="urn:microsoft.com/office/officeart/2005/8/layout/hierarchy2"/>
    <dgm:cxn modelId="{136E0A92-156E-4431-8AD2-F0211BAC9353}" type="presOf" srcId="{1A2C72A7-3F49-4041-89E6-20584176C36B}" destId="{5C15178B-23BE-464E-AC38-5B6067DE469D}" srcOrd="1" destOrd="0" presId="urn:microsoft.com/office/officeart/2005/8/layout/hierarchy2"/>
    <dgm:cxn modelId="{7ABD7975-18D2-4D3C-B6AA-CAEFA148FEA9}" type="presOf" srcId="{38062572-06A1-4EFA-AA7E-A3F3253D41EF}" destId="{2B790ED7-213B-4E0C-A497-91A281C3E1DD}" srcOrd="0" destOrd="0" presId="urn:microsoft.com/office/officeart/2005/8/layout/hierarchy2"/>
    <dgm:cxn modelId="{0636FC04-8CF3-4467-BCBB-FEF3CD44C0E5}" srcId="{61D93A18-4EB6-4DD8-B846-F0F821CD90EA}" destId="{E747FBF6-488F-4F7C-9588-F3295A9B66E9}" srcOrd="0" destOrd="0" parTransId="{C0F65003-18EF-4D92-8BE9-88577DE9F845}" sibTransId="{004A84E4-29D2-485A-8590-DFAC6FC4E5F6}"/>
    <dgm:cxn modelId="{61F52C31-88DA-4468-BCE2-EF087F863D3F}" srcId="{2A5901C6-25D2-456D-8A76-83F40ED89181}" destId="{CE7B4004-87B7-414A-8D8A-E81601FDF541}" srcOrd="0" destOrd="0" parTransId="{A21405E2-3C3C-4A94-9D35-D7AD7C6DCC57}" sibTransId="{F67EFE57-1EB6-4176-9236-8C7BE8F838ED}"/>
    <dgm:cxn modelId="{50908117-E5C0-4C47-8E4D-B0F924F83204}" type="presOf" srcId="{3C806D2A-D724-4CDD-AEF7-6941B9553F7F}" destId="{251596FC-17B4-4CCD-8153-92E1EFBCC2B3}" srcOrd="0" destOrd="0" presId="urn:microsoft.com/office/officeart/2005/8/layout/hierarchy2"/>
    <dgm:cxn modelId="{10319C0C-9859-4AFF-821D-CEA8A9F9416B}" type="presOf" srcId="{DD962A07-95F3-4B54-AEC3-2F07202F7DDE}" destId="{9CC32E16-CD1C-41EE-9555-B865AFB75038}" srcOrd="0" destOrd="0" presId="urn:microsoft.com/office/officeart/2005/8/layout/hierarchy2"/>
    <dgm:cxn modelId="{7EF42271-26A6-4512-ADCE-539CD473610D}" type="presOf" srcId="{783D6107-1DF5-40B6-8833-68236C12635E}" destId="{7B13E599-A90E-47AA-8C6F-FC2FBCD1F6BA}" srcOrd="0" destOrd="0" presId="urn:microsoft.com/office/officeart/2005/8/layout/hierarchy2"/>
    <dgm:cxn modelId="{AEC0F191-95BE-4479-A401-58F319C04C8E}" type="presOf" srcId="{0F57E711-AAAA-4F53-AB45-8376951162D8}" destId="{8B4D8BE2-559F-4E0C-97E4-D2059BC33556}" srcOrd="0" destOrd="0" presId="urn:microsoft.com/office/officeart/2005/8/layout/hierarchy2"/>
    <dgm:cxn modelId="{9169DD2D-4D57-422D-BFF2-042A34342CB3}" srcId="{2A5901C6-25D2-456D-8A76-83F40ED89181}" destId="{2C36D746-8A8B-44C0-90B7-B709DF5ECD5B}" srcOrd="1" destOrd="0" parTransId="{1A2C72A7-3F49-4041-89E6-20584176C36B}" sibTransId="{EBD9C08B-A00B-480A-A203-3D72CB669F54}"/>
    <dgm:cxn modelId="{E56C6D2E-139F-48EB-86F7-724E93EBAC78}" srcId="{2A5901C6-25D2-456D-8A76-83F40ED89181}" destId="{38062572-06A1-4EFA-AA7E-A3F3253D41EF}" srcOrd="2" destOrd="0" parTransId="{DD962A07-95F3-4B54-AEC3-2F07202F7DDE}" sibTransId="{1135F3EB-F5B9-4CAA-8C23-06F2B2999057}"/>
    <dgm:cxn modelId="{829A47B9-4E0D-4FB3-9ADC-9666F5358C87}" srcId="{0F57E711-AAAA-4F53-AB45-8376951162D8}" destId="{2A5901C6-25D2-456D-8A76-83F40ED89181}" srcOrd="0" destOrd="0" parTransId="{12E4A268-BFEE-4770-89C4-86CC01CD0BC0}" sibTransId="{7612BBD1-24CA-4EA7-AE12-4EA84EAA5A29}"/>
    <dgm:cxn modelId="{0D2C8C89-2875-4579-AB81-1E71B8C7F4EE}" type="presOf" srcId="{36806AAA-02CA-45F2-AF29-99A401415A0A}" destId="{59C3BCD8-39B0-4210-8CB5-244AE8252411}" srcOrd="0" destOrd="0" presId="urn:microsoft.com/office/officeart/2005/8/layout/hierarchy2"/>
    <dgm:cxn modelId="{6272B72E-3E75-4228-B1AB-82868D9D48E4}" srcId="{61D93A18-4EB6-4DD8-B846-F0F821CD90EA}" destId="{0F57E711-AAAA-4F53-AB45-8376951162D8}" srcOrd="3" destOrd="0" parTransId="{CF9A591C-47F2-494B-BE34-D9AD59E9A589}" sibTransId="{C3DD5F77-8263-4973-98D3-8F5978B171C3}"/>
    <dgm:cxn modelId="{6B70DFB8-00CC-4786-A8DC-5D9349FC71CE}" type="presParOf" srcId="{660A2742-E28D-46E4-BD2B-13F687F36758}" destId="{FDE1744F-B90B-4EA8-81E6-A4F9D139C630}" srcOrd="0" destOrd="0" presId="urn:microsoft.com/office/officeart/2005/8/layout/hierarchy2"/>
    <dgm:cxn modelId="{C990CB85-59E5-479B-BFEB-FF61DE52D22E}" type="presParOf" srcId="{FDE1744F-B90B-4EA8-81E6-A4F9D139C630}" destId="{1C0D3C92-AF89-46FF-9BA4-F2BF750B0BAD}" srcOrd="0" destOrd="0" presId="urn:microsoft.com/office/officeart/2005/8/layout/hierarchy2"/>
    <dgm:cxn modelId="{57D62737-3FAB-453D-9277-57585C9BE323}" type="presParOf" srcId="{FDE1744F-B90B-4EA8-81E6-A4F9D139C630}" destId="{F201941A-99E0-445C-9E0D-1ABC1057CD84}" srcOrd="1" destOrd="0" presId="urn:microsoft.com/office/officeart/2005/8/layout/hierarchy2"/>
    <dgm:cxn modelId="{18547872-8801-4BD9-AD17-78FF189D6712}" type="presParOf" srcId="{660A2742-E28D-46E4-BD2B-13F687F36758}" destId="{F436FBBE-72D2-4849-BBB9-18095C9D05D5}" srcOrd="1" destOrd="0" presId="urn:microsoft.com/office/officeart/2005/8/layout/hierarchy2"/>
    <dgm:cxn modelId="{80773914-1CFD-4C64-ADD6-E051B6E98A8E}" type="presParOf" srcId="{F436FBBE-72D2-4849-BBB9-18095C9D05D5}" destId="{59C3BCD8-39B0-4210-8CB5-244AE8252411}" srcOrd="0" destOrd="0" presId="urn:microsoft.com/office/officeart/2005/8/layout/hierarchy2"/>
    <dgm:cxn modelId="{3379D06B-8E79-46F3-B9EF-431B7328ECF7}" type="presParOf" srcId="{F436FBBE-72D2-4849-BBB9-18095C9D05D5}" destId="{B68CD4FF-DC27-44BB-9206-135BFDEBF85C}" srcOrd="1" destOrd="0" presId="urn:microsoft.com/office/officeart/2005/8/layout/hierarchy2"/>
    <dgm:cxn modelId="{9CCB31D2-89ED-43A4-BC04-6C5267B445FE}" type="presParOf" srcId="{660A2742-E28D-46E4-BD2B-13F687F36758}" destId="{8A1C7058-54DD-4447-A4D6-3EE347CEAAA0}" srcOrd="2" destOrd="0" presId="urn:microsoft.com/office/officeart/2005/8/layout/hierarchy2"/>
    <dgm:cxn modelId="{9D273BFC-7EAC-48E8-BBFF-3E7ED2160AAD}" type="presParOf" srcId="{8A1C7058-54DD-4447-A4D6-3EE347CEAAA0}" destId="{7B13E599-A90E-47AA-8C6F-FC2FBCD1F6BA}" srcOrd="0" destOrd="0" presId="urn:microsoft.com/office/officeart/2005/8/layout/hierarchy2"/>
    <dgm:cxn modelId="{A762BBC1-683F-4183-BDE5-15C64645B85E}" type="presParOf" srcId="{8A1C7058-54DD-4447-A4D6-3EE347CEAAA0}" destId="{527B9DAB-F91C-4DC3-9C4D-ACFFECC99F88}" srcOrd="1" destOrd="0" presId="urn:microsoft.com/office/officeart/2005/8/layout/hierarchy2"/>
    <dgm:cxn modelId="{08F8EF95-00E6-4B4C-8B33-A41BADEB7647}" type="presParOf" srcId="{660A2742-E28D-46E4-BD2B-13F687F36758}" destId="{C444D23F-AB26-4D40-9626-9E3FFE871CFA}" srcOrd="3" destOrd="0" presId="urn:microsoft.com/office/officeart/2005/8/layout/hierarchy2"/>
    <dgm:cxn modelId="{17FDE8F5-AAD7-4DE3-A7B8-73DA60730613}" type="presParOf" srcId="{C444D23F-AB26-4D40-9626-9E3FFE871CFA}" destId="{8B4D8BE2-559F-4E0C-97E4-D2059BC33556}" srcOrd="0" destOrd="0" presId="urn:microsoft.com/office/officeart/2005/8/layout/hierarchy2"/>
    <dgm:cxn modelId="{9A2D399E-25EE-4021-9FDC-BC272A3759BD}" type="presParOf" srcId="{C444D23F-AB26-4D40-9626-9E3FFE871CFA}" destId="{8D03A6AE-F165-46C9-AA7B-7330EADD33E1}" srcOrd="1" destOrd="0" presId="urn:microsoft.com/office/officeart/2005/8/layout/hierarchy2"/>
    <dgm:cxn modelId="{5AEFF9F8-431B-40A3-8D45-A188E3C1F102}" type="presParOf" srcId="{8D03A6AE-F165-46C9-AA7B-7330EADD33E1}" destId="{46FE0B28-EA4A-4DC9-BB2A-D10AB2781FAF}" srcOrd="0" destOrd="0" presId="urn:microsoft.com/office/officeart/2005/8/layout/hierarchy2"/>
    <dgm:cxn modelId="{A8579576-7AEE-410B-9CB9-9BF6170A50C8}" type="presParOf" srcId="{46FE0B28-EA4A-4DC9-BB2A-D10AB2781FAF}" destId="{5DB6F6BF-31CB-4FB3-8B39-277456F5FDF3}" srcOrd="0" destOrd="0" presId="urn:microsoft.com/office/officeart/2005/8/layout/hierarchy2"/>
    <dgm:cxn modelId="{593BD054-8118-4E78-BEE7-2FDACD26E7D2}" type="presParOf" srcId="{8D03A6AE-F165-46C9-AA7B-7330EADD33E1}" destId="{BC4D2D70-6674-44D0-8AD7-805A2B754B76}" srcOrd="1" destOrd="0" presId="urn:microsoft.com/office/officeart/2005/8/layout/hierarchy2"/>
    <dgm:cxn modelId="{A53D1C20-006C-4035-B4D4-7AAB5624A29A}" type="presParOf" srcId="{BC4D2D70-6674-44D0-8AD7-805A2B754B76}" destId="{659184E8-748D-4CEE-BB1E-A6D2F9109E42}" srcOrd="0" destOrd="0" presId="urn:microsoft.com/office/officeart/2005/8/layout/hierarchy2"/>
    <dgm:cxn modelId="{40C9CBA0-9A1B-4876-8A3A-88D7EA032009}" type="presParOf" srcId="{BC4D2D70-6674-44D0-8AD7-805A2B754B76}" destId="{C9AE04F6-92AA-4504-A13A-35ACD781D289}" srcOrd="1" destOrd="0" presId="urn:microsoft.com/office/officeart/2005/8/layout/hierarchy2"/>
    <dgm:cxn modelId="{91CBA0F4-52A5-4A5F-932F-08FEEE2FB314}" type="presParOf" srcId="{C9AE04F6-92AA-4504-A13A-35ACD781D289}" destId="{F3295781-F62F-469F-9E5F-7D4D2E81F4D5}" srcOrd="0" destOrd="0" presId="urn:microsoft.com/office/officeart/2005/8/layout/hierarchy2"/>
    <dgm:cxn modelId="{8FFD873C-FC81-46F5-A8F3-C0815B684DD9}" type="presParOf" srcId="{F3295781-F62F-469F-9E5F-7D4D2E81F4D5}" destId="{DCE41BF7-6C9B-4EAF-ACA9-D2EC9085991B}" srcOrd="0" destOrd="0" presId="urn:microsoft.com/office/officeart/2005/8/layout/hierarchy2"/>
    <dgm:cxn modelId="{6FF71A65-F286-42A7-917D-3AFF3BAF68CC}" type="presParOf" srcId="{C9AE04F6-92AA-4504-A13A-35ACD781D289}" destId="{F8D96666-89DB-437C-9F5A-534E14BFE63F}" srcOrd="1" destOrd="0" presId="urn:microsoft.com/office/officeart/2005/8/layout/hierarchy2"/>
    <dgm:cxn modelId="{2BB2BF91-76D5-4159-A4CE-E72D054776FF}" type="presParOf" srcId="{F8D96666-89DB-437C-9F5A-534E14BFE63F}" destId="{E84B14A1-249D-4DB4-AF46-91FB940C7484}" srcOrd="0" destOrd="0" presId="urn:microsoft.com/office/officeart/2005/8/layout/hierarchy2"/>
    <dgm:cxn modelId="{30C1D805-828F-4736-B9FC-E9CA8C972BF7}" type="presParOf" srcId="{F8D96666-89DB-437C-9F5A-534E14BFE63F}" destId="{35E730A9-FA84-4A85-8B57-71966944079A}" srcOrd="1" destOrd="0" presId="urn:microsoft.com/office/officeart/2005/8/layout/hierarchy2"/>
    <dgm:cxn modelId="{19D65411-A8F7-47BC-9F53-F08F0E815D12}" type="presParOf" srcId="{C9AE04F6-92AA-4504-A13A-35ACD781D289}" destId="{9F8015E7-EDED-429D-A765-BBAB05884342}" srcOrd="2" destOrd="0" presId="urn:microsoft.com/office/officeart/2005/8/layout/hierarchy2"/>
    <dgm:cxn modelId="{9B9DBBD5-3810-4A9E-9987-9C067971561E}" type="presParOf" srcId="{9F8015E7-EDED-429D-A765-BBAB05884342}" destId="{5C15178B-23BE-464E-AC38-5B6067DE469D}" srcOrd="0" destOrd="0" presId="urn:microsoft.com/office/officeart/2005/8/layout/hierarchy2"/>
    <dgm:cxn modelId="{A924B806-C911-48E0-A9F8-F72E4E2E65CE}" type="presParOf" srcId="{C9AE04F6-92AA-4504-A13A-35ACD781D289}" destId="{99274FDE-96AC-4289-8A36-59F22A299E0B}" srcOrd="3" destOrd="0" presId="urn:microsoft.com/office/officeart/2005/8/layout/hierarchy2"/>
    <dgm:cxn modelId="{F592317B-CA1D-45FB-908B-F415F834DC60}" type="presParOf" srcId="{99274FDE-96AC-4289-8A36-59F22A299E0B}" destId="{62E4E8BE-DE79-442A-BDE4-659075F66FB4}" srcOrd="0" destOrd="0" presId="urn:microsoft.com/office/officeart/2005/8/layout/hierarchy2"/>
    <dgm:cxn modelId="{2027034D-D7C7-44D0-95E1-C17E26EFD913}" type="presParOf" srcId="{99274FDE-96AC-4289-8A36-59F22A299E0B}" destId="{CDDD7C36-BF4F-4050-85C0-5309CF762AFB}" srcOrd="1" destOrd="0" presId="urn:microsoft.com/office/officeart/2005/8/layout/hierarchy2"/>
    <dgm:cxn modelId="{8DEEBA73-BC88-4D86-85EC-ECCA35F53901}" type="presParOf" srcId="{C9AE04F6-92AA-4504-A13A-35ACD781D289}" destId="{9CC32E16-CD1C-41EE-9555-B865AFB75038}" srcOrd="4" destOrd="0" presId="urn:microsoft.com/office/officeart/2005/8/layout/hierarchy2"/>
    <dgm:cxn modelId="{B8BC3077-554F-4AFE-ACE7-6F088AFFCE4D}" type="presParOf" srcId="{9CC32E16-CD1C-41EE-9555-B865AFB75038}" destId="{D560D2CC-A6BF-4B72-BA8E-0788910BB8B6}" srcOrd="0" destOrd="0" presId="urn:microsoft.com/office/officeart/2005/8/layout/hierarchy2"/>
    <dgm:cxn modelId="{28FFB7BB-0ABE-4CBC-9DD4-9074FDA14D1F}" type="presParOf" srcId="{C9AE04F6-92AA-4504-A13A-35ACD781D289}" destId="{7823390D-E08E-4624-92DB-E8A6CB8709B9}" srcOrd="5" destOrd="0" presId="urn:microsoft.com/office/officeart/2005/8/layout/hierarchy2"/>
    <dgm:cxn modelId="{DF414E89-41FB-437A-B8DE-3428497954C6}" type="presParOf" srcId="{7823390D-E08E-4624-92DB-E8A6CB8709B9}" destId="{2B790ED7-213B-4E0C-A497-91A281C3E1DD}" srcOrd="0" destOrd="0" presId="urn:microsoft.com/office/officeart/2005/8/layout/hierarchy2"/>
    <dgm:cxn modelId="{1AA37C39-8D89-4892-B2ED-C298A024ACCE}" type="presParOf" srcId="{7823390D-E08E-4624-92DB-E8A6CB8709B9}" destId="{0BAE65F5-145F-432B-9F02-9EC0D9916714}" srcOrd="1" destOrd="0" presId="urn:microsoft.com/office/officeart/2005/8/layout/hierarchy2"/>
    <dgm:cxn modelId="{C439BC0E-C614-49DE-9324-F8C4EAD0E06D}" type="presParOf" srcId="{C9AE04F6-92AA-4504-A13A-35ACD781D289}" destId="{7A4DE10B-4F3B-4A45-AFB8-2E199902AF8C}" srcOrd="6" destOrd="0" presId="urn:microsoft.com/office/officeart/2005/8/layout/hierarchy2"/>
    <dgm:cxn modelId="{63239E04-2545-44BC-B5A4-3A12B2FBAFCF}" type="presParOf" srcId="{7A4DE10B-4F3B-4A45-AFB8-2E199902AF8C}" destId="{442104D3-0905-4FE3-9BF1-859CFF7CCF85}" srcOrd="0" destOrd="0" presId="urn:microsoft.com/office/officeart/2005/8/layout/hierarchy2"/>
    <dgm:cxn modelId="{75493AAB-A9C0-4D09-9245-38B5318225B9}" type="presParOf" srcId="{C9AE04F6-92AA-4504-A13A-35ACD781D289}" destId="{EAC8A8EC-4E9E-4E8C-B7DC-674D3FD2BFAA}" srcOrd="7" destOrd="0" presId="urn:microsoft.com/office/officeart/2005/8/layout/hierarchy2"/>
    <dgm:cxn modelId="{5AB9C68D-C0A2-4DE4-949B-20E27375D3F6}" type="presParOf" srcId="{EAC8A8EC-4E9E-4E8C-B7DC-674D3FD2BFAA}" destId="{251596FC-17B4-4CCD-8153-92E1EFBCC2B3}" srcOrd="0" destOrd="0" presId="urn:microsoft.com/office/officeart/2005/8/layout/hierarchy2"/>
    <dgm:cxn modelId="{5AB470F9-F9E0-4EC1-ACFD-82CA3E5A3E3F}" type="presParOf" srcId="{EAC8A8EC-4E9E-4E8C-B7DC-674D3FD2BFAA}" destId="{CAEFF844-711C-46BE-A814-89A977639161}" srcOrd="1" destOrd="0" presId="urn:microsoft.com/office/officeart/2005/8/layout/hierarchy2"/>
    <dgm:cxn modelId="{E9FE339A-D809-497B-A6DC-195EBAA5DB60}" type="presParOf" srcId="{660A2742-E28D-46E4-BD2B-13F687F36758}" destId="{B7E58275-61E0-441A-9A40-D59F025E9901}" srcOrd="4" destOrd="0" presId="urn:microsoft.com/office/officeart/2005/8/layout/hierarchy2"/>
    <dgm:cxn modelId="{2170A10B-BFC0-4568-94CE-8C0251A55819}" type="presParOf" srcId="{B7E58275-61E0-441A-9A40-D59F025E9901}" destId="{6D662074-499A-4DF1-A47C-A29B6F58BB47}" srcOrd="0" destOrd="0" presId="urn:microsoft.com/office/officeart/2005/8/layout/hierarchy2"/>
    <dgm:cxn modelId="{199F3BE3-BEFA-44D5-82D4-3C55B0B4C023}" type="presParOf" srcId="{B7E58275-61E0-441A-9A40-D59F025E9901}" destId="{4C6824C7-3A86-4FE3-8302-DC8C2928D10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ED2C2-CD66-4414-86EB-0A895C09E67D}">
      <dsp:nvSpPr>
        <dsp:cNvPr id="0" name=""/>
        <dsp:cNvSpPr/>
      </dsp:nvSpPr>
      <dsp:spPr>
        <a:xfrm>
          <a:off x="2046704" y="1309"/>
          <a:ext cx="1595635" cy="797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</a:rPr>
            <a:t>BACHILLERATO</a:t>
          </a:r>
          <a:endParaRPr lang="es-ES" sz="1300" b="1" kern="1200" dirty="0">
            <a:solidFill>
              <a:schemeClr val="tx1"/>
            </a:solidFill>
          </a:endParaRPr>
        </a:p>
      </dsp:txBody>
      <dsp:txXfrm>
        <a:off x="2070071" y="24676"/>
        <a:ext cx="1548901" cy="751083"/>
      </dsp:txXfrm>
    </dsp:sp>
    <dsp:sp modelId="{F10A0259-213E-467C-82E0-E43D0E6CDFCD}">
      <dsp:nvSpPr>
        <dsp:cNvPr id="0" name=""/>
        <dsp:cNvSpPr/>
      </dsp:nvSpPr>
      <dsp:spPr>
        <a:xfrm>
          <a:off x="2046704" y="918800"/>
          <a:ext cx="1595635" cy="797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</a:rPr>
            <a:t>CICLOS FORMATIVOS DE GRADO MEDIO (CFGM)</a:t>
          </a:r>
          <a:endParaRPr lang="es-ES" sz="1300" b="1" kern="1200" dirty="0">
            <a:solidFill>
              <a:schemeClr val="tx1"/>
            </a:solidFill>
          </a:endParaRPr>
        </a:p>
      </dsp:txBody>
      <dsp:txXfrm>
        <a:off x="2070071" y="942167"/>
        <a:ext cx="1548901" cy="751083"/>
      </dsp:txXfrm>
    </dsp:sp>
    <dsp:sp modelId="{448C4356-D472-477B-BE83-3B9604E68993}">
      <dsp:nvSpPr>
        <dsp:cNvPr id="0" name=""/>
        <dsp:cNvSpPr/>
      </dsp:nvSpPr>
      <dsp:spPr>
        <a:xfrm>
          <a:off x="2046704" y="1836291"/>
          <a:ext cx="1595635" cy="797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</a:rPr>
            <a:t>ALGUNAS ENSEÑANZAS DE RÉGIMEN ESPECIAL</a:t>
          </a:r>
          <a:endParaRPr lang="es-ES" sz="1300" b="1" kern="1200" dirty="0">
            <a:solidFill>
              <a:schemeClr val="tx1"/>
            </a:solidFill>
          </a:endParaRPr>
        </a:p>
      </dsp:txBody>
      <dsp:txXfrm>
        <a:off x="2070071" y="1859658"/>
        <a:ext cx="1548901" cy="751083"/>
      </dsp:txXfrm>
    </dsp:sp>
    <dsp:sp modelId="{0057D21B-2ACB-4E4B-B83A-B353DBF1544B}">
      <dsp:nvSpPr>
        <dsp:cNvPr id="0" name=""/>
        <dsp:cNvSpPr/>
      </dsp:nvSpPr>
      <dsp:spPr>
        <a:xfrm rot="18289469">
          <a:off x="3402638" y="1760392"/>
          <a:ext cx="111765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17657" y="1606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933525" y="1748513"/>
        <a:ext cx="55882" cy="55882"/>
      </dsp:txXfrm>
    </dsp:sp>
    <dsp:sp modelId="{203FF25D-6AC3-4DD3-B7E8-895F7F5FE01C}">
      <dsp:nvSpPr>
        <dsp:cNvPr id="0" name=""/>
        <dsp:cNvSpPr/>
      </dsp:nvSpPr>
      <dsp:spPr>
        <a:xfrm>
          <a:off x="4280594" y="918800"/>
          <a:ext cx="1595635" cy="7978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</a:rPr>
            <a:t>ENSEÑANZAS PROFESIONALES DE ARTES PLÁSTICAS Y DISEÑO</a:t>
          </a:r>
          <a:endParaRPr lang="es-ES" sz="1300" b="1" kern="1200" dirty="0">
            <a:solidFill>
              <a:schemeClr val="tx1"/>
            </a:solidFill>
          </a:endParaRPr>
        </a:p>
      </dsp:txBody>
      <dsp:txXfrm>
        <a:off x="4303961" y="942167"/>
        <a:ext cx="1548901" cy="751083"/>
      </dsp:txXfrm>
    </dsp:sp>
    <dsp:sp modelId="{691E86CA-1F7E-4000-993F-1BA557772DF7}">
      <dsp:nvSpPr>
        <dsp:cNvPr id="0" name=""/>
        <dsp:cNvSpPr/>
      </dsp:nvSpPr>
      <dsp:spPr>
        <a:xfrm rot="19457599">
          <a:off x="5802351" y="1072274"/>
          <a:ext cx="78601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86012" y="1606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175707" y="1068686"/>
        <a:ext cx="39300" cy="39300"/>
      </dsp:txXfrm>
    </dsp:sp>
    <dsp:sp modelId="{EFA2BFBF-396E-42FA-B443-1D932595EE00}">
      <dsp:nvSpPr>
        <dsp:cNvPr id="0" name=""/>
        <dsp:cNvSpPr/>
      </dsp:nvSpPr>
      <dsp:spPr>
        <a:xfrm>
          <a:off x="6514484" y="460055"/>
          <a:ext cx="1595635" cy="7978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</a:rPr>
            <a:t>Grado medio</a:t>
          </a:r>
          <a:endParaRPr lang="es-ES" sz="1300" b="1" kern="1200" dirty="0">
            <a:solidFill>
              <a:schemeClr val="tx1"/>
            </a:solidFill>
          </a:endParaRPr>
        </a:p>
      </dsp:txBody>
      <dsp:txXfrm>
        <a:off x="6537851" y="483422"/>
        <a:ext cx="1548901" cy="751083"/>
      </dsp:txXfrm>
    </dsp:sp>
    <dsp:sp modelId="{312B3206-E6BA-458E-B318-8C2945AAC6B2}">
      <dsp:nvSpPr>
        <dsp:cNvPr id="0" name=""/>
        <dsp:cNvSpPr/>
      </dsp:nvSpPr>
      <dsp:spPr>
        <a:xfrm rot="2142401">
          <a:off x="5802351" y="1531019"/>
          <a:ext cx="78601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86012" y="1606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175707" y="1527431"/>
        <a:ext cx="39300" cy="39300"/>
      </dsp:txXfrm>
    </dsp:sp>
    <dsp:sp modelId="{506D911B-7BD0-44B2-91D3-1BDC637B53DF}">
      <dsp:nvSpPr>
        <dsp:cNvPr id="0" name=""/>
        <dsp:cNvSpPr/>
      </dsp:nvSpPr>
      <dsp:spPr>
        <a:xfrm>
          <a:off x="6514484" y="1377545"/>
          <a:ext cx="1595635" cy="7978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</a:rPr>
            <a:t>Grado superior</a:t>
          </a:r>
          <a:endParaRPr lang="es-ES" sz="1300" b="1" kern="1200" dirty="0">
            <a:solidFill>
              <a:schemeClr val="tx1"/>
            </a:solidFill>
          </a:endParaRPr>
        </a:p>
      </dsp:txBody>
      <dsp:txXfrm>
        <a:off x="6537851" y="1400912"/>
        <a:ext cx="1548901" cy="751083"/>
      </dsp:txXfrm>
    </dsp:sp>
    <dsp:sp modelId="{B6A58E2E-5F23-4D5D-8530-0483A5F5F686}">
      <dsp:nvSpPr>
        <dsp:cNvPr id="0" name=""/>
        <dsp:cNvSpPr/>
      </dsp:nvSpPr>
      <dsp:spPr>
        <a:xfrm rot="3310531">
          <a:off x="3402638" y="2677883"/>
          <a:ext cx="111765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17657" y="1606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933525" y="2666003"/>
        <a:ext cx="55882" cy="55882"/>
      </dsp:txXfrm>
    </dsp:sp>
    <dsp:sp modelId="{82B9E3F0-7AA6-435A-8C24-064C469088CF}">
      <dsp:nvSpPr>
        <dsp:cNvPr id="0" name=""/>
        <dsp:cNvSpPr/>
      </dsp:nvSpPr>
      <dsp:spPr>
        <a:xfrm>
          <a:off x="4280594" y="2753781"/>
          <a:ext cx="1595635" cy="7978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</a:rPr>
            <a:t>ENSEÑANZAS DEPORTIVAS DE RÉGIMEN ESPECIAL (EDRE)</a:t>
          </a:r>
          <a:endParaRPr lang="es-ES" sz="1300" b="1" kern="1200" dirty="0">
            <a:solidFill>
              <a:schemeClr val="tx1"/>
            </a:solidFill>
          </a:endParaRPr>
        </a:p>
      </dsp:txBody>
      <dsp:txXfrm>
        <a:off x="4303961" y="2777148"/>
        <a:ext cx="1548901" cy="751083"/>
      </dsp:txXfrm>
    </dsp:sp>
    <dsp:sp modelId="{47CD376B-A24C-4170-8037-4235D4821138}">
      <dsp:nvSpPr>
        <dsp:cNvPr id="0" name=""/>
        <dsp:cNvSpPr/>
      </dsp:nvSpPr>
      <dsp:spPr>
        <a:xfrm rot="19457599">
          <a:off x="5802351" y="2907255"/>
          <a:ext cx="78601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86012" y="1606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175707" y="2903667"/>
        <a:ext cx="39300" cy="39300"/>
      </dsp:txXfrm>
    </dsp:sp>
    <dsp:sp modelId="{95225923-95AB-4581-8172-18DFBA21EF78}">
      <dsp:nvSpPr>
        <dsp:cNvPr id="0" name=""/>
        <dsp:cNvSpPr/>
      </dsp:nvSpPr>
      <dsp:spPr>
        <a:xfrm>
          <a:off x="6514484" y="2295036"/>
          <a:ext cx="1595635" cy="7978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</a:rPr>
            <a:t>Grado medio</a:t>
          </a:r>
          <a:endParaRPr lang="es-ES" sz="1300" b="1" kern="1200" dirty="0">
            <a:solidFill>
              <a:schemeClr val="tx1"/>
            </a:solidFill>
          </a:endParaRPr>
        </a:p>
      </dsp:txBody>
      <dsp:txXfrm>
        <a:off x="6537851" y="2318403"/>
        <a:ext cx="1548901" cy="751083"/>
      </dsp:txXfrm>
    </dsp:sp>
    <dsp:sp modelId="{2661284C-9044-474A-9569-DADC02C5BC78}">
      <dsp:nvSpPr>
        <dsp:cNvPr id="0" name=""/>
        <dsp:cNvSpPr/>
      </dsp:nvSpPr>
      <dsp:spPr>
        <a:xfrm rot="2142401">
          <a:off x="5802351" y="3366001"/>
          <a:ext cx="78601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86012" y="1606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175707" y="3362413"/>
        <a:ext cx="39300" cy="39300"/>
      </dsp:txXfrm>
    </dsp:sp>
    <dsp:sp modelId="{4D174162-8232-4F1C-B1B2-95A098E3A474}">
      <dsp:nvSpPr>
        <dsp:cNvPr id="0" name=""/>
        <dsp:cNvSpPr/>
      </dsp:nvSpPr>
      <dsp:spPr>
        <a:xfrm>
          <a:off x="6514484" y="3212527"/>
          <a:ext cx="1595635" cy="7978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</a:rPr>
            <a:t>Grado superior</a:t>
          </a:r>
          <a:endParaRPr lang="es-ES" sz="1300" b="1" kern="1200" dirty="0">
            <a:solidFill>
              <a:schemeClr val="tx1"/>
            </a:solidFill>
          </a:endParaRPr>
        </a:p>
      </dsp:txBody>
      <dsp:txXfrm>
        <a:off x="6537851" y="3235894"/>
        <a:ext cx="1548901" cy="751083"/>
      </dsp:txXfrm>
    </dsp:sp>
    <dsp:sp modelId="{6A7E4713-06A9-43B0-BBB4-5F127CF67172}">
      <dsp:nvSpPr>
        <dsp:cNvPr id="0" name=""/>
        <dsp:cNvSpPr/>
      </dsp:nvSpPr>
      <dsp:spPr>
        <a:xfrm>
          <a:off x="2046704" y="2753781"/>
          <a:ext cx="1595635" cy="797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</a:rPr>
            <a:t>FORMACIÓN PROFESIONAL PARA EL EMPLEO (FPE)</a:t>
          </a:r>
          <a:endParaRPr lang="es-ES" sz="1300" b="1" kern="1200" dirty="0">
            <a:solidFill>
              <a:schemeClr val="tx1"/>
            </a:solidFill>
          </a:endParaRPr>
        </a:p>
      </dsp:txBody>
      <dsp:txXfrm>
        <a:off x="2070071" y="2777148"/>
        <a:ext cx="1548901" cy="751083"/>
      </dsp:txXfrm>
    </dsp:sp>
    <dsp:sp modelId="{CC65945A-6EDE-479F-AFE7-40342B6C788E}">
      <dsp:nvSpPr>
        <dsp:cNvPr id="0" name=""/>
        <dsp:cNvSpPr/>
      </dsp:nvSpPr>
      <dsp:spPr>
        <a:xfrm>
          <a:off x="2046704" y="3671272"/>
          <a:ext cx="1595635" cy="7978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</a:rPr>
            <a:t>MUNDO LABORAL</a:t>
          </a:r>
          <a:endParaRPr lang="es-ES" sz="1300" b="1" kern="1200" dirty="0">
            <a:solidFill>
              <a:schemeClr val="tx1"/>
            </a:solidFill>
          </a:endParaRPr>
        </a:p>
      </dsp:txBody>
      <dsp:txXfrm>
        <a:off x="2070071" y="3694639"/>
        <a:ext cx="1548901" cy="751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D3C92-AF89-46FF-9BA4-F2BF750B0BAD}">
      <dsp:nvSpPr>
        <dsp:cNvPr id="0" name=""/>
        <dsp:cNvSpPr/>
      </dsp:nvSpPr>
      <dsp:spPr>
        <a:xfrm>
          <a:off x="2328723" y="1077"/>
          <a:ext cx="1447204" cy="723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</a:rPr>
            <a:t>UNIVERSIDAD</a:t>
          </a:r>
          <a:endParaRPr lang="es-ES" sz="1100" b="1" kern="1200" dirty="0">
            <a:solidFill>
              <a:schemeClr val="tx1"/>
            </a:solidFill>
          </a:endParaRPr>
        </a:p>
      </dsp:txBody>
      <dsp:txXfrm>
        <a:off x="2349917" y="22271"/>
        <a:ext cx="1404816" cy="681214"/>
      </dsp:txXfrm>
    </dsp:sp>
    <dsp:sp modelId="{59C3BCD8-39B0-4210-8CB5-244AE8252411}">
      <dsp:nvSpPr>
        <dsp:cNvPr id="0" name=""/>
        <dsp:cNvSpPr/>
      </dsp:nvSpPr>
      <dsp:spPr>
        <a:xfrm>
          <a:off x="2328723" y="833220"/>
          <a:ext cx="1447204" cy="723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</a:rPr>
            <a:t>CICLOS FORMATIVOS DE GRADO SUPERIOR  (CFGS)</a:t>
          </a:r>
          <a:endParaRPr lang="es-ES" sz="1100" b="1" kern="1200" dirty="0">
            <a:solidFill>
              <a:schemeClr val="tx1"/>
            </a:solidFill>
          </a:endParaRPr>
        </a:p>
      </dsp:txBody>
      <dsp:txXfrm>
        <a:off x="2349917" y="854414"/>
        <a:ext cx="1404816" cy="681214"/>
      </dsp:txXfrm>
    </dsp:sp>
    <dsp:sp modelId="{7B13E599-A90E-47AA-8C6F-FC2FBCD1F6BA}">
      <dsp:nvSpPr>
        <dsp:cNvPr id="0" name=""/>
        <dsp:cNvSpPr/>
      </dsp:nvSpPr>
      <dsp:spPr>
        <a:xfrm>
          <a:off x="2328723" y="1665363"/>
          <a:ext cx="1447204" cy="723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smtClean="0">
              <a:solidFill>
                <a:schemeClr val="tx1"/>
              </a:solidFill>
            </a:rPr>
            <a:t>CUERPOS Y FUERZAS DE SEGURIDAD DEL ESTADO (POLICÍA…)</a:t>
          </a:r>
          <a:endParaRPr lang="es-ES" sz="1100" b="1" kern="1200" dirty="0">
            <a:solidFill>
              <a:schemeClr val="tx1"/>
            </a:solidFill>
          </a:endParaRPr>
        </a:p>
      </dsp:txBody>
      <dsp:txXfrm>
        <a:off x="2349917" y="1686557"/>
        <a:ext cx="1404816" cy="681214"/>
      </dsp:txXfrm>
    </dsp:sp>
    <dsp:sp modelId="{8B4D8BE2-559F-4E0C-97E4-D2059BC33556}">
      <dsp:nvSpPr>
        <dsp:cNvPr id="0" name=""/>
        <dsp:cNvSpPr/>
      </dsp:nvSpPr>
      <dsp:spPr>
        <a:xfrm>
          <a:off x="2328723" y="2497505"/>
          <a:ext cx="1447204" cy="723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</a:rPr>
            <a:t>ALGUNAS ENSEÑANZAS DE RÉGIMEN ESPECIAL</a:t>
          </a:r>
          <a:endParaRPr lang="es-ES" sz="1100" b="1" kern="1200" dirty="0">
            <a:solidFill>
              <a:schemeClr val="tx1"/>
            </a:solidFill>
          </a:endParaRPr>
        </a:p>
      </dsp:txBody>
      <dsp:txXfrm>
        <a:off x="2349917" y="2518699"/>
        <a:ext cx="1404816" cy="681214"/>
      </dsp:txXfrm>
    </dsp:sp>
    <dsp:sp modelId="{46FE0B28-EA4A-4DC9-BB2A-D10AB2781FAF}">
      <dsp:nvSpPr>
        <dsp:cNvPr id="0" name=""/>
        <dsp:cNvSpPr/>
      </dsp:nvSpPr>
      <dsp:spPr>
        <a:xfrm>
          <a:off x="3775928" y="2844739"/>
          <a:ext cx="578881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578881" y="1456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050897" y="2844834"/>
        <a:ext cx="28944" cy="28944"/>
      </dsp:txXfrm>
    </dsp:sp>
    <dsp:sp modelId="{659184E8-748D-4CEE-BB1E-A6D2F9109E42}">
      <dsp:nvSpPr>
        <dsp:cNvPr id="0" name=""/>
        <dsp:cNvSpPr/>
      </dsp:nvSpPr>
      <dsp:spPr>
        <a:xfrm>
          <a:off x="4354810" y="2497505"/>
          <a:ext cx="1447204" cy="7236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</a:rPr>
            <a:t>ENSEÑANZAS ARTÍSTICAS SUPERIORES</a:t>
          </a:r>
          <a:endParaRPr lang="es-ES" sz="1100" b="1" kern="1200" dirty="0">
            <a:solidFill>
              <a:schemeClr val="tx1"/>
            </a:solidFill>
          </a:endParaRPr>
        </a:p>
      </dsp:txBody>
      <dsp:txXfrm>
        <a:off x="4376004" y="2518699"/>
        <a:ext cx="1404816" cy="681214"/>
      </dsp:txXfrm>
    </dsp:sp>
    <dsp:sp modelId="{F3295781-F62F-469F-9E5F-7D4D2E81F4D5}">
      <dsp:nvSpPr>
        <dsp:cNvPr id="0" name=""/>
        <dsp:cNvSpPr/>
      </dsp:nvSpPr>
      <dsp:spPr>
        <a:xfrm rot="17692822">
          <a:off x="5403498" y="2220632"/>
          <a:ext cx="1375915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375915" y="1456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057057" y="2200802"/>
        <a:ext cx="68795" cy="68795"/>
      </dsp:txXfrm>
    </dsp:sp>
    <dsp:sp modelId="{E84B14A1-249D-4DB4-AF46-91FB940C7484}">
      <dsp:nvSpPr>
        <dsp:cNvPr id="0" name=""/>
        <dsp:cNvSpPr/>
      </dsp:nvSpPr>
      <dsp:spPr>
        <a:xfrm>
          <a:off x="6380896" y="1249291"/>
          <a:ext cx="1447204" cy="7236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</a:rPr>
            <a:t>MÚSICA Y DANZA</a:t>
          </a:r>
          <a:endParaRPr lang="es-ES" sz="1100" b="1" kern="1200" dirty="0">
            <a:solidFill>
              <a:schemeClr val="tx1"/>
            </a:solidFill>
          </a:endParaRPr>
        </a:p>
      </dsp:txBody>
      <dsp:txXfrm>
        <a:off x="6402090" y="1270485"/>
        <a:ext cx="1404816" cy="681214"/>
      </dsp:txXfrm>
    </dsp:sp>
    <dsp:sp modelId="{9F8015E7-EDED-429D-A765-BBAB05884342}">
      <dsp:nvSpPr>
        <dsp:cNvPr id="0" name=""/>
        <dsp:cNvSpPr/>
      </dsp:nvSpPr>
      <dsp:spPr>
        <a:xfrm rot="19457599">
          <a:off x="5735008" y="2636703"/>
          <a:ext cx="712895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712895" y="1456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073633" y="2633448"/>
        <a:ext cx="35644" cy="35644"/>
      </dsp:txXfrm>
    </dsp:sp>
    <dsp:sp modelId="{62E4E8BE-DE79-442A-BDE4-659075F66FB4}">
      <dsp:nvSpPr>
        <dsp:cNvPr id="0" name=""/>
        <dsp:cNvSpPr/>
      </dsp:nvSpPr>
      <dsp:spPr>
        <a:xfrm>
          <a:off x="6380896" y="2081434"/>
          <a:ext cx="1447204" cy="7236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</a:rPr>
            <a:t>DISEÑO</a:t>
          </a:r>
          <a:endParaRPr lang="es-ES" sz="1100" b="1" kern="1200" dirty="0">
            <a:solidFill>
              <a:schemeClr val="tx1"/>
            </a:solidFill>
          </a:endParaRPr>
        </a:p>
      </dsp:txBody>
      <dsp:txXfrm>
        <a:off x="6402090" y="2102628"/>
        <a:ext cx="1404816" cy="681214"/>
      </dsp:txXfrm>
    </dsp:sp>
    <dsp:sp modelId="{9CC32E16-CD1C-41EE-9555-B865AFB75038}">
      <dsp:nvSpPr>
        <dsp:cNvPr id="0" name=""/>
        <dsp:cNvSpPr/>
      </dsp:nvSpPr>
      <dsp:spPr>
        <a:xfrm rot="2142401">
          <a:off x="5735008" y="3052774"/>
          <a:ext cx="712895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712895" y="1456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073633" y="3049520"/>
        <a:ext cx="35644" cy="35644"/>
      </dsp:txXfrm>
    </dsp:sp>
    <dsp:sp modelId="{2B790ED7-213B-4E0C-A497-91A281C3E1DD}">
      <dsp:nvSpPr>
        <dsp:cNvPr id="0" name=""/>
        <dsp:cNvSpPr/>
      </dsp:nvSpPr>
      <dsp:spPr>
        <a:xfrm>
          <a:off x="6380896" y="2913577"/>
          <a:ext cx="1447204" cy="7236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</a:rPr>
            <a:t>CONSERVACIÓN Y RESTAURACIÓN DE BIENES INMUEBLES</a:t>
          </a:r>
          <a:endParaRPr lang="es-ES" sz="1100" b="1" kern="1200" dirty="0">
            <a:solidFill>
              <a:schemeClr val="tx1"/>
            </a:solidFill>
          </a:endParaRPr>
        </a:p>
      </dsp:txBody>
      <dsp:txXfrm>
        <a:off x="6402090" y="2934771"/>
        <a:ext cx="1404816" cy="681214"/>
      </dsp:txXfrm>
    </dsp:sp>
    <dsp:sp modelId="{7A4DE10B-4F3B-4A45-AFB8-2E199902AF8C}">
      <dsp:nvSpPr>
        <dsp:cNvPr id="0" name=""/>
        <dsp:cNvSpPr/>
      </dsp:nvSpPr>
      <dsp:spPr>
        <a:xfrm rot="3907178">
          <a:off x="5403498" y="3468846"/>
          <a:ext cx="1375915" cy="29135"/>
        </a:xfrm>
        <a:custGeom>
          <a:avLst/>
          <a:gdLst/>
          <a:ahLst/>
          <a:cxnLst/>
          <a:rect l="0" t="0" r="0" b="0"/>
          <a:pathLst>
            <a:path>
              <a:moveTo>
                <a:pt x="0" y="14567"/>
              </a:moveTo>
              <a:lnTo>
                <a:pt x="1375915" y="1456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057057" y="3449016"/>
        <a:ext cx="68795" cy="68795"/>
      </dsp:txXfrm>
    </dsp:sp>
    <dsp:sp modelId="{251596FC-17B4-4CCD-8153-92E1EFBCC2B3}">
      <dsp:nvSpPr>
        <dsp:cNvPr id="0" name=""/>
        <dsp:cNvSpPr/>
      </dsp:nvSpPr>
      <dsp:spPr>
        <a:xfrm>
          <a:off x="6380896" y="3745719"/>
          <a:ext cx="1447204" cy="7236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</a:rPr>
            <a:t>ARTE DRAMÁTICO</a:t>
          </a:r>
          <a:endParaRPr lang="es-ES" sz="1100" b="1" kern="1200" dirty="0">
            <a:solidFill>
              <a:schemeClr val="tx1"/>
            </a:solidFill>
          </a:endParaRPr>
        </a:p>
      </dsp:txBody>
      <dsp:txXfrm>
        <a:off x="6402090" y="3766913"/>
        <a:ext cx="1404816" cy="681214"/>
      </dsp:txXfrm>
    </dsp:sp>
    <dsp:sp modelId="{6D662074-499A-4DF1-A47C-A29B6F58BB47}">
      <dsp:nvSpPr>
        <dsp:cNvPr id="0" name=""/>
        <dsp:cNvSpPr/>
      </dsp:nvSpPr>
      <dsp:spPr>
        <a:xfrm>
          <a:off x="2328723" y="3329648"/>
          <a:ext cx="1447204" cy="7236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</a:rPr>
            <a:t>MUNDO LABORAL</a:t>
          </a:r>
          <a:endParaRPr lang="es-ES" sz="1100" b="1" kern="1200" dirty="0">
            <a:solidFill>
              <a:schemeClr val="tx1"/>
            </a:solidFill>
          </a:endParaRPr>
        </a:p>
      </dsp:txBody>
      <dsp:txXfrm>
        <a:off x="2349917" y="3350842"/>
        <a:ext cx="1404816" cy="681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>
              <a:solidFill>
                <a:schemeClr val="tx2"/>
              </a:solidFill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461C39-3AED-4AFD-88E8-54C852B6068E}" type="datetime1">
              <a:rPr lang="es-ES" smtClean="0">
                <a:solidFill>
                  <a:schemeClr val="tx2"/>
                </a:solidFill>
              </a:rPr>
              <a:t>12/03/2021</a:t>
            </a:fld>
            <a:endParaRPr lang="es-ES">
              <a:solidFill>
                <a:schemeClr val="tx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>
              <a:solidFill>
                <a:schemeClr val="tx2"/>
              </a:solidFill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s-ES">
                <a:solidFill>
                  <a:schemeClr val="tx2"/>
                </a:solidFill>
              </a:rPr>
              <a:t>‹Nº›</a:t>
            </a:fld>
            <a:endParaRPr lang="es-E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3C8CF64D-83A4-44A6-BBD9-5038DA769B59}" type="datetime1">
              <a:rPr lang="es-ES" noProof="0" smtClean="0"/>
              <a:t>12/03/2021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s-ES" noProof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92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noProof="0" smtClean="0"/>
              <a:pPr rtl="0"/>
              <a:t>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2787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316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320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968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noProof="0" smtClean="0"/>
              <a:pPr rtl="0"/>
              <a:t>14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5276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noProof="0" smtClean="0"/>
              <a:pPr rtl="0"/>
              <a:t>18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04281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noProof="0" smtClean="0"/>
              <a:pPr rtl="0"/>
              <a:t>22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6443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 descr="Pila de libro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ángu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Imagen 8" descr="Pila de libro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DD3F96-A957-46AC-B2A1-10BBA0DC8670}" type="datetime1">
              <a:rPr lang="es-ES" noProof="0" smtClean="0"/>
              <a:t>12/03/2021</a:t>
            </a:fld>
            <a:endParaRPr lang="es-ES" noProof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40DFA7-8D2F-4FE3-8BFB-C8812F4D1E79}" type="datetime1">
              <a:rPr lang="es-ES" noProof="0" smtClean="0"/>
              <a:t>12/03/2021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0B53B5-533C-4CBA-96CB-B3048A42C674}" type="datetime1">
              <a:rPr lang="es-ES" noProof="0" smtClean="0"/>
              <a:t>12/03/2021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0133A5-6602-41E8-BF57-CCF1BC8C4C4F}" type="datetime1">
              <a:rPr lang="es-ES" noProof="0" smtClean="0"/>
              <a:t>12/03/2021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ángu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b="0" noProof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n 4" descr="Pila de libr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4407AE-D53C-4BA6-A36D-7D685EEBD4FF}" type="datetime1">
              <a:rPr lang="es-ES" noProof="0" smtClean="0"/>
              <a:t>12/03/2021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AC8FB3-9261-4060-8054-C06704820723}" type="datetime1">
              <a:rPr lang="es-ES" noProof="0" smtClean="0"/>
              <a:t>12/03/2021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F05357-5B94-4DD6-A4CB-F3503FE14283}" type="datetime1">
              <a:rPr lang="es-ES" noProof="0" smtClean="0"/>
              <a:t>12/03/2021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2CB916-A0D9-4F2B-97E0-01AA52D146BE}" type="datetime1">
              <a:rPr lang="es-ES" noProof="0" smtClean="0"/>
              <a:t>12/03/2021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E02B67-E610-43B1-80BD-659E1B4ACD48}" type="datetime1">
              <a:rPr lang="es-ES" noProof="0" smtClean="0"/>
              <a:t>12/03/2021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CA3499-17CD-42E3-80C0-ABAF37E7CB77}" type="datetime1">
              <a:rPr lang="es-ES" noProof="0" smtClean="0"/>
              <a:t>12/03/2021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562E8-80B8-4CB6-870C-0062DE60B541}" type="datetime1">
              <a:rPr lang="es-ES" noProof="0" smtClean="0"/>
              <a:t>12/03/2021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ángu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24986BC9-1D7E-4031-926D-16E39DB2F6C2}" type="datetime1">
              <a:rPr lang="es-ES" noProof="0" smtClean="0"/>
              <a:t>12/03/2021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tadeandalucia.es/export/drupaljda/Disposicion_transitoria_2_2_RD_1363_2007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o.org/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niOn8UsKhuIKhonhexwzjxPiUhXcVka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DESPUÉS DE LA ESO, </a:t>
            </a:r>
            <a:r>
              <a:rPr lang="es-ES" b="1" dirty="0" smtClean="0"/>
              <a:t>CON TÍTULO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03491" y="4927600"/>
            <a:ext cx="7008574" cy="1244600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IES Sagrado Corazón </a:t>
            </a:r>
          </a:p>
          <a:p>
            <a:pPr rtl="0"/>
            <a:r>
              <a:rPr lang="es-ES" dirty="0" smtClean="0"/>
              <a:t>Curso 2020-2021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989956" y="6320489"/>
            <a:ext cx="6216301" cy="320675"/>
          </a:xfrm>
        </p:spPr>
        <p:txBody>
          <a:bodyPr/>
          <a:lstStyle/>
          <a:p>
            <a:pPr rtl="0"/>
            <a:r>
              <a:rPr lang="es-ES" noProof="0" dirty="0" smtClean="0"/>
              <a:t>Departamento de Orientación         IES Sagrado Corazón        Susana </a:t>
            </a:r>
            <a:r>
              <a:rPr lang="es-ES" noProof="0" dirty="0" err="1" smtClean="0"/>
              <a:t>Plá</a:t>
            </a:r>
            <a:r>
              <a:rPr lang="es-ES" noProof="0" dirty="0" smtClean="0"/>
              <a:t> </a:t>
            </a:r>
            <a:r>
              <a:rPr lang="es-ES" noProof="0" dirty="0" err="1" smtClean="0"/>
              <a:t>Liceras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9836" y="-640850"/>
            <a:ext cx="10628651" cy="139700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Familias Profesionales agrupadas por opciones</a:t>
            </a:r>
            <a:endParaRPr lang="es-ES" sz="36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38" y="756150"/>
            <a:ext cx="5670749" cy="53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6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 sz="3600" dirty="0" smtClean="0"/>
              <a:t>ENSEÑANZAS DE RÉGIMEN ESPECIAL:</a:t>
            </a:r>
            <a:br>
              <a:rPr lang="es-ES" sz="3600" dirty="0" smtClean="0"/>
            </a:br>
            <a:r>
              <a:rPr lang="es-ES" sz="3200" dirty="0" smtClean="0"/>
              <a:t>ENSEÑANZAS PROFESIONALES DE ARTES PLÁSTICAS Y DISEÑO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es-ES" dirty="0" smtClean="0"/>
              <a:t>Acceso al Grado Medio </a:t>
            </a:r>
            <a:r>
              <a:rPr lang="es-ES" b="1" dirty="0" smtClean="0"/>
              <a:t>(Técnico de Artes Plásticas y Diseño):</a:t>
            </a:r>
          </a:p>
          <a:p>
            <a:pPr lvl="1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</a:rPr>
              <a:t>Título de Graduado en ESO</a:t>
            </a:r>
          </a:p>
          <a:p>
            <a:pPr lvl="1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</a:rPr>
              <a:t>Título de Técnico en Artes Plásticas y Diseño</a:t>
            </a:r>
          </a:p>
          <a:p>
            <a:pPr lvl="1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</a:rPr>
              <a:t>Título de Técnico Auxiliar o Técnico de FP</a:t>
            </a:r>
          </a:p>
          <a:p>
            <a:pPr lvl="0">
              <a:buClr>
                <a:srgbClr val="51C3F9">
                  <a:lumMod val="50000"/>
                </a:srgbClr>
              </a:buClr>
            </a:pPr>
            <a:r>
              <a:rPr lang="es-ES" dirty="0">
                <a:solidFill>
                  <a:prstClr val="black"/>
                </a:solidFill>
              </a:rPr>
              <a:t>Acceso al </a:t>
            </a:r>
            <a:r>
              <a:rPr lang="es-ES" dirty="0" smtClean="0">
                <a:solidFill>
                  <a:prstClr val="black"/>
                </a:solidFill>
              </a:rPr>
              <a:t>Superior </a:t>
            </a:r>
            <a:r>
              <a:rPr lang="es-ES" b="1" dirty="0" smtClean="0">
                <a:solidFill>
                  <a:prstClr val="black"/>
                </a:solidFill>
              </a:rPr>
              <a:t>(Título Superior de Artes Plásticas y Diseño)</a:t>
            </a:r>
            <a:r>
              <a:rPr lang="es-ES" dirty="0" smtClean="0">
                <a:solidFill>
                  <a:prstClr val="black"/>
                </a:solidFill>
              </a:rPr>
              <a:t>:</a:t>
            </a:r>
            <a:endParaRPr lang="es-ES" dirty="0">
              <a:solidFill>
                <a:prstClr val="black"/>
              </a:solidFill>
            </a:endParaRPr>
          </a:p>
          <a:p>
            <a:pPr lvl="1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</a:rPr>
              <a:t>Título de Bachiller o equivalente</a:t>
            </a:r>
          </a:p>
          <a:p>
            <a:pPr lvl="1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</a:rPr>
              <a:t>Título de Técnico Superior en Artes Plásticas y Diseño</a:t>
            </a:r>
          </a:p>
          <a:p>
            <a:pPr lvl="1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</a:rPr>
              <a:t>Título de Graduado en Artes Aplicadas y Oficios Artísticos</a:t>
            </a:r>
          </a:p>
          <a:p>
            <a:pPr lvl="1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prstClr val="black"/>
                </a:solidFill>
              </a:rPr>
              <a:t>Título de Técnico Especialista o Técnico Superior de FP</a:t>
            </a:r>
          </a:p>
          <a:p>
            <a:pPr marL="0" indent="0">
              <a:buClr>
                <a:srgbClr val="70AD47">
                  <a:lumMod val="50000"/>
                </a:srgbClr>
              </a:buClr>
              <a:buNone/>
            </a:pPr>
            <a:r>
              <a:rPr lang="es-ES" sz="2800" dirty="0" smtClean="0">
                <a:solidFill>
                  <a:prstClr val="black"/>
                </a:solidFill>
              </a:rPr>
              <a:t>Hay que realizar Prueba de Acceso</a:t>
            </a:r>
          </a:p>
          <a:p>
            <a:pPr marL="0" indent="0">
              <a:buClr>
                <a:srgbClr val="70AD47">
                  <a:lumMod val="50000"/>
                </a:srgbClr>
              </a:buClr>
              <a:buNone/>
            </a:pPr>
            <a:r>
              <a:rPr lang="es-ES" sz="2800" dirty="0" smtClean="0">
                <a:solidFill>
                  <a:prstClr val="black"/>
                </a:solidFill>
              </a:rPr>
              <a:t>Inscripción del 1 al 31 de Mayo</a:t>
            </a:r>
          </a:p>
          <a:p>
            <a:pPr marL="0" indent="0">
              <a:buClr>
                <a:srgbClr val="70AD47">
                  <a:lumMod val="50000"/>
                </a:srgbClr>
              </a:buClr>
              <a:buNone/>
            </a:pPr>
            <a:endParaRPr lang="es-ES" sz="2800" dirty="0" smtClean="0">
              <a:solidFill>
                <a:prstClr val="black"/>
              </a:solidFill>
            </a:endParaRPr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64" y="692696"/>
            <a:ext cx="5661298" cy="52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28" y="620688"/>
            <a:ext cx="6659402" cy="2880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028" y="912331"/>
            <a:ext cx="6664572" cy="30207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028" y="3945088"/>
            <a:ext cx="6637450" cy="19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5736" y="-315416"/>
            <a:ext cx="10157354" cy="1397000"/>
          </a:xfrm>
        </p:spPr>
        <p:txBody>
          <a:bodyPr rtlCol="0">
            <a:normAutofit fontScale="90000"/>
          </a:bodyPr>
          <a:lstStyle/>
          <a:p>
            <a:r>
              <a:rPr lang="es-ES" sz="3600" dirty="0">
                <a:solidFill>
                  <a:srgbClr val="63A537">
                    <a:lumMod val="50000"/>
                  </a:srgbClr>
                </a:solidFill>
              </a:rPr>
              <a:t>ENSEÑANZAS DE RÉGIMEN ESPECIAL:</a:t>
            </a:r>
            <a:br>
              <a:rPr lang="es-ES" sz="3600" dirty="0">
                <a:solidFill>
                  <a:srgbClr val="63A537">
                    <a:lumMod val="50000"/>
                  </a:srgbClr>
                </a:solidFill>
              </a:rPr>
            </a:br>
            <a:r>
              <a:rPr lang="es-ES" sz="3200" dirty="0">
                <a:solidFill>
                  <a:srgbClr val="63A537">
                    <a:lumMod val="50000"/>
                  </a:srgbClr>
                </a:solidFill>
              </a:rPr>
              <a:t>ENSEÑANZAS </a:t>
            </a:r>
            <a:r>
              <a:rPr lang="es-ES" sz="3200" dirty="0" smtClean="0">
                <a:solidFill>
                  <a:srgbClr val="63A537">
                    <a:lumMod val="50000"/>
                  </a:srgbClr>
                </a:solidFill>
              </a:rPr>
              <a:t>DEPORTIVAS DE RÉGIMEN ESPECIAL (EDRE)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615" y="1089055"/>
            <a:ext cx="10157354" cy="4470400"/>
          </a:xfrm>
        </p:spPr>
        <p:txBody>
          <a:bodyPr rtlCol="0">
            <a:noAutofit/>
          </a:bodyPr>
          <a:lstStyle/>
          <a:p>
            <a:pPr rtl="0"/>
            <a:r>
              <a:rPr lang="es-ES" sz="1400" dirty="0" smtClean="0"/>
              <a:t>Tienen el objetivo de formar a Técnicos deportivos en una determinada modalidad o especialidad deportiva</a:t>
            </a:r>
            <a:endParaRPr lang="es-ES" sz="1400" dirty="0"/>
          </a:p>
          <a:p>
            <a:pPr rtl="0"/>
            <a:r>
              <a:rPr lang="es-ES" sz="1400" dirty="0" smtClean="0"/>
              <a:t>Compuesta por las siguientes especialidades: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 smtClean="0"/>
              <a:t>Fútbol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 smtClean="0"/>
              <a:t>Fútbol sala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 smtClean="0"/>
              <a:t>Baloncesto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 smtClean="0"/>
              <a:t>Balonmano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 smtClean="0"/>
              <a:t>Deportes de invierno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400" dirty="0" smtClean="0"/>
              <a:t>Espeleología…</a:t>
            </a:r>
          </a:p>
          <a:p>
            <a:r>
              <a:rPr lang="es-ES" sz="1400" dirty="0"/>
              <a:t>Son los únicos títulos oficiales reconocidos en el ámbito deportivo que sustituyen a las anteriores formaciones de entrenadores y monitores deportivos. Tienen validez académica y profesional en todo el territorio nacional.</a:t>
            </a:r>
          </a:p>
          <a:p>
            <a:r>
              <a:rPr lang="es-ES" sz="1400" dirty="0"/>
              <a:t>Estudiar las EDRE garantiza la cualificación profesional en la iniciación, perfeccionamiento técnico, entrenamiento y dirección de equipos y deportistas de la modalidad o especialidad correspondiente</a:t>
            </a:r>
            <a:r>
              <a:rPr lang="es-ES" sz="1400" dirty="0" smtClean="0"/>
              <a:t>.</a:t>
            </a:r>
          </a:p>
          <a:p>
            <a:r>
              <a:rPr lang="es-ES" sz="1400" dirty="0">
                <a:solidFill>
                  <a:srgbClr val="515151"/>
                </a:solidFill>
                <a:latin typeface="Verdana" panose="020B0604030504040204" pitchFamily="34" charset="0"/>
              </a:rPr>
              <a:t>Todos los aspirantes </a:t>
            </a:r>
            <a:r>
              <a:rPr lang="es-ES" sz="1400" b="1" dirty="0">
                <a:solidFill>
                  <a:srgbClr val="515151"/>
                </a:solidFill>
                <a:latin typeface="Verdana" panose="020B0604030504040204" pitchFamily="34" charset="0"/>
              </a:rPr>
              <a:t>deberán superar una prueba específica </a:t>
            </a:r>
            <a:r>
              <a:rPr lang="es-ES" sz="1400" dirty="0">
                <a:solidFill>
                  <a:srgbClr val="515151"/>
                </a:solidFill>
                <a:latin typeface="Verdana" panose="020B0604030504040204" pitchFamily="34" charset="0"/>
              </a:rPr>
              <a:t>de tipo práctico sobre la especialidad elegida o acreditar un mérito deportivo. El requisito de la prueba específica </a:t>
            </a:r>
            <a:r>
              <a:rPr lang="es-ES" sz="1400" dirty="0">
                <a:latin typeface="Verdana" panose="020B0604030504040204" pitchFamily="34" charset="0"/>
                <a:hlinkClick r:id="rId3"/>
              </a:rPr>
              <a:t>no se exigirá a los deportistas de rendimiento de esa modalidad o especialidad deportiva</a:t>
            </a:r>
            <a:r>
              <a:rPr lang="es-ES" sz="1400" dirty="0">
                <a:solidFill>
                  <a:srgbClr val="515151"/>
                </a:solidFill>
                <a:latin typeface="Verdana" panose="020B0604030504040204" pitchFamily="34" charset="0"/>
              </a:rPr>
              <a:t> (que participen en competiciones nacionales e internacionales).</a:t>
            </a:r>
            <a:endParaRPr lang="es-ES" sz="14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189" y="287905"/>
            <a:ext cx="4568447" cy="600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20" y="476672"/>
            <a:ext cx="7182430" cy="535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8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435" y="578588"/>
            <a:ext cx="6133951" cy="39436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436" y="188640"/>
            <a:ext cx="6133951" cy="41816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434" y="4522222"/>
            <a:ext cx="6114601" cy="182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FORMACIÓN PROFESIONAL PARA EL EMPLEO (FPE)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>
              <a:lnSpc>
                <a:spcPct val="115000"/>
              </a:lnSpc>
            </a:pPr>
            <a:r>
              <a:rPr lang="es-ES" sz="1400" dirty="0"/>
              <a:t>La Formación Profesional para el Empleo o FPE, es el conjunto de instrumentos y acciones que </a:t>
            </a:r>
            <a:r>
              <a:rPr lang="es-ES" sz="1400" dirty="0" smtClean="0"/>
              <a:t>proporciona una </a:t>
            </a:r>
            <a:r>
              <a:rPr lang="es-ES" sz="1400" dirty="0"/>
              <a:t>formación adecuada </a:t>
            </a:r>
            <a:r>
              <a:rPr lang="es-ES" sz="1400" dirty="0" smtClean="0"/>
              <a:t>a las </a:t>
            </a:r>
            <a:r>
              <a:rPr lang="es-ES" sz="1400" dirty="0"/>
              <a:t>necesidades </a:t>
            </a:r>
            <a:r>
              <a:rPr lang="es-ES" sz="1400" dirty="0" smtClean="0"/>
              <a:t>del </a:t>
            </a:r>
            <a:r>
              <a:rPr lang="es-ES" sz="1400" dirty="0"/>
              <a:t>mercado de trabajo actual.</a:t>
            </a:r>
            <a:br>
              <a:rPr lang="es-ES" sz="1400" dirty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/>
              <a:t>El </a:t>
            </a:r>
            <a:r>
              <a:rPr lang="es-ES" sz="1400" b="1" dirty="0"/>
              <a:t>objetivo</a:t>
            </a:r>
            <a:r>
              <a:rPr lang="es-ES" sz="1400" dirty="0"/>
              <a:t> principal  es mejorar las competencias profesionales e itinerarios de empleo y formación de los </a:t>
            </a:r>
            <a:r>
              <a:rPr lang="es-ES" sz="1400" dirty="0" smtClean="0"/>
              <a:t>trabajadores y mejorar</a:t>
            </a:r>
            <a:r>
              <a:rPr lang="es-ES" sz="1400" dirty="0"/>
              <a:t> las posibilidades de incorporación al mercado de trabajo de los trabajadores con mayores </a:t>
            </a:r>
            <a:r>
              <a:rPr lang="es-ES" sz="1400" dirty="0" smtClean="0"/>
              <a:t>dificultades.</a:t>
            </a:r>
            <a:r>
              <a:rPr lang="es-ES" sz="1400" dirty="0"/>
              <a:t> </a:t>
            </a:r>
            <a:r>
              <a:rPr lang="es-ES" sz="1400" dirty="0" smtClean="0"/>
              <a:t>Podemos </a:t>
            </a:r>
            <a:r>
              <a:rPr lang="es-ES" sz="1400" dirty="0"/>
              <a:t>distinguir diferentes tipos de formación para el empleo:</a:t>
            </a:r>
          </a:p>
          <a:p>
            <a:pPr>
              <a:lnSpc>
                <a:spcPct val="115000"/>
              </a:lnSpc>
            </a:pPr>
            <a:r>
              <a:rPr lang="es-ES" sz="1400" dirty="0"/>
              <a:t>Formación subvencionada por las administraciones para trabajadores ocupados.</a:t>
            </a:r>
          </a:p>
          <a:p>
            <a:pPr>
              <a:lnSpc>
                <a:spcPct val="115000"/>
              </a:lnSpc>
            </a:pPr>
            <a:r>
              <a:rPr lang="es-ES" sz="1400" dirty="0"/>
              <a:t>Formación subvencionada por las administraciones para personas en situación de desempleo.</a:t>
            </a:r>
          </a:p>
          <a:p>
            <a:pPr>
              <a:lnSpc>
                <a:spcPct val="115000"/>
              </a:lnSpc>
            </a:pPr>
            <a:r>
              <a:rPr lang="es-ES" sz="1400" dirty="0"/>
              <a:t>Formación programada o bonificada por las empresas.</a:t>
            </a:r>
          </a:p>
          <a:p>
            <a:pPr>
              <a:lnSpc>
                <a:spcPct val="115000"/>
              </a:lnSpc>
            </a:pPr>
            <a:r>
              <a:rPr lang="es-ES" sz="1400" dirty="0" smtClean="0"/>
              <a:t>Estos</a:t>
            </a:r>
            <a:r>
              <a:rPr lang="es-ES" sz="1400" dirty="0"/>
              <a:t> cursos están gestionados a nivel estatal a través del </a:t>
            </a:r>
            <a:r>
              <a:rPr lang="es-ES" sz="1400" b="1" dirty="0"/>
              <a:t>Servicio Público de Empleo Estatal (SEPE), </a:t>
            </a:r>
            <a:r>
              <a:rPr lang="es-ES" sz="1400" dirty="0"/>
              <a:t>con la colaboración de la </a:t>
            </a:r>
            <a:r>
              <a:rPr lang="es-ES" sz="1400" b="1" dirty="0"/>
              <a:t>Fundación Estatal para la Formación en el Empleo (FUNDAE) </a:t>
            </a:r>
            <a:r>
              <a:rPr lang="es-ES" sz="1400" dirty="0"/>
              <a:t>y de los organismos competentes de cada Comunidad Autónoma.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9836" y="76200"/>
            <a:ext cx="10364827" cy="1397000"/>
          </a:xfrm>
        </p:spPr>
        <p:txBody>
          <a:bodyPr/>
          <a:lstStyle/>
          <a:p>
            <a:r>
              <a:rPr lang="es-ES" dirty="0" smtClean="0"/>
              <a:t>Para más información consulta aquí:</a:t>
            </a:r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017" y="1597710"/>
            <a:ext cx="7762464" cy="471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736" y="183383"/>
            <a:ext cx="4663351" cy="649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5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336" y="939300"/>
            <a:ext cx="8946151" cy="49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6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336" y="1408933"/>
            <a:ext cx="8946151" cy="40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9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MUNDO LABORAL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s-ES" dirty="0" smtClean="0"/>
              <a:t>El mundo laboral actual cada vez está más difícil, pero con una formación académica y laboral adecuada es posible competir por un puesto de trabajo cualificado</a:t>
            </a:r>
          </a:p>
          <a:p>
            <a:pPr marL="0" lvl="0" indent="0" algn="ctr">
              <a:buClr>
                <a:srgbClr val="70AD47">
                  <a:lumMod val="50000"/>
                </a:srgbClr>
              </a:buClr>
              <a:buNone/>
            </a:pPr>
            <a:endParaRPr lang="es-ES" sz="4400" b="1" dirty="0" smtClean="0">
              <a:solidFill>
                <a:srgbClr val="ED7D31">
                  <a:lumMod val="50000"/>
                </a:srgbClr>
              </a:solidFill>
              <a:ea typeface="+mj-ea"/>
              <a:cs typeface="+mj-cs"/>
            </a:endParaRPr>
          </a:p>
          <a:p>
            <a:pPr marL="0" lvl="0" indent="0" algn="ctr">
              <a:lnSpc>
                <a:spcPct val="85000"/>
              </a:lnSpc>
              <a:spcBef>
                <a:spcPct val="0"/>
              </a:spcBef>
              <a:buClr>
                <a:srgbClr val="70AD47">
                  <a:lumMod val="50000"/>
                </a:srgbClr>
              </a:buClr>
              <a:buNone/>
            </a:pPr>
            <a:r>
              <a:rPr lang="es-ES" sz="44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A trabajar por tu futuro, pero recuerda que</a:t>
            </a:r>
            <a:br>
              <a:rPr lang="es-ES" sz="44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</a:br>
            <a:r>
              <a:rPr lang="es-ES" sz="44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+mj-ea"/>
                <a:cs typeface="+mj-cs"/>
              </a:rPr>
              <a:t>¡¡¡TU FUTURO EMPIEZA HOY!!!</a:t>
            </a:r>
          </a:p>
          <a:p>
            <a:pPr marL="0" indent="0" rtl="0">
              <a:buNone/>
            </a:pP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Si tienes el título de la ESO, dispones de las siguientes opciones: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729108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87835" y="6517853"/>
            <a:ext cx="6216301" cy="320675"/>
          </a:xfrm>
        </p:spPr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BACHILLERATO: </a:t>
            </a:r>
            <a:br>
              <a:rPr lang="es-ES" dirty="0" smtClean="0"/>
            </a:br>
            <a:r>
              <a:rPr lang="es-ES" sz="4000" dirty="0" smtClean="0"/>
              <a:t>solicitud de matrícula del 1 al 31 de Marzo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lvl="0">
              <a:buClr>
                <a:srgbClr val="70AD47">
                  <a:lumMod val="50000"/>
                </a:srgbClr>
              </a:buClr>
            </a:pPr>
            <a:r>
              <a:rPr lang="es-ES" sz="1400" b="1" dirty="0">
                <a:solidFill>
                  <a:prstClr val="black"/>
                </a:solidFill>
              </a:rPr>
              <a:t>CARACTERÍSTICAS:</a:t>
            </a:r>
          </a:p>
          <a:p>
            <a:pPr lvl="1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es-ES" sz="1400" dirty="0" smtClean="0">
                <a:solidFill>
                  <a:prstClr val="black"/>
                </a:solidFill>
              </a:rPr>
              <a:t>Consta </a:t>
            </a:r>
            <a:r>
              <a:rPr lang="es-ES" sz="1400" dirty="0">
                <a:solidFill>
                  <a:prstClr val="black"/>
                </a:solidFill>
              </a:rPr>
              <a:t>de </a:t>
            </a:r>
            <a:r>
              <a:rPr lang="es-ES" sz="1400" dirty="0" smtClean="0">
                <a:solidFill>
                  <a:prstClr val="black"/>
                </a:solidFill>
              </a:rPr>
              <a:t>2 cursos académicos divididos en 3 modalidades</a:t>
            </a:r>
            <a:r>
              <a:rPr lang="es-ES" sz="1400" dirty="0">
                <a:solidFill>
                  <a:prstClr val="black"/>
                </a:solidFill>
              </a:rPr>
              <a:t>:</a:t>
            </a:r>
          </a:p>
          <a:p>
            <a:pPr lvl="2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prstClr val="black"/>
                </a:solidFill>
              </a:rPr>
              <a:t>Ciencias</a:t>
            </a:r>
          </a:p>
          <a:p>
            <a:pPr lvl="2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prstClr val="black"/>
                </a:solidFill>
              </a:rPr>
              <a:t>Humanidades y Ciencias Sociales</a:t>
            </a:r>
          </a:p>
          <a:p>
            <a:pPr lvl="2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es-ES" sz="1400" dirty="0" smtClean="0">
                <a:solidFill>
                  <a:prstClr val="black"/>
                </a:solidFill>
              </a:rPr>
              <a:t>Artes. Tiene dos itinerarios:</a:t>
            </a:r>
          </a:p>
          <a:p>
            <a:pPr lvl="3">
              <a:buClr>
                <a:srgbClr val="70AD47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prstClr val="black"/>
                </a:solidFill>
              </a:rPr>
              <a:t>Artes plásticas, diseño e imagen</a:t>
            </a:r>
          </a:p>
          <a:p>
            <a:pPr lvl="3">
              <a:buClr>
                <a:srgbClr val="70AD47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s-ES" sz="1400" dirty="0" smtClean="0">
                <a:solidFill>
                  <a:prstClr val="black"/>
                </a:solidFill>
              </a:rPr>
              <a:t>Artes escénicas, música y danza</a:t>
            </a:r>
          </a:p>
          <a:p>
            <a:pPr lvl="1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prstClr val="black"/>
                </a:solidFill>
              </a:rPr>
              <a:t>BACHIBAC: programa de doble titulación con la posibilidad de alcanzar simultáneamente el Título de Bachiller español y el </a:t>
            </a:r>
            <a:r>
              <a:rPr lang="es-ES" sz="1600" dirty="0" err="1" smtClean="0">
                <a:solidFill>
                  <a:prstClr val="black"/>
                </a:solidFill>
              </a:rPr>
              <a:t>Diplôme</a:t>
            </a:r>
            <a:r>
              <a:rPr lang="es-ES" sz="1600" dirty="0" smtClean="0">
                <a:solidFill>
                  <a:prstClr val="black"/>
                </a:solidFill>
              </a:rPr>
              <a:t> du </a:t>
            </a:r>
            <a:r>
              <a:rPr lang="es-ES" sz="1600" dirty="0" err="1" smtClean="0">
                <a:solidFill>
                  <a:prstClr val="black"/>
                </a:solidFill>
              </a:rPr>
              <a:t>Baccalauréat</a:t>
            </a:r>
            <a:r>
              <a:rPr lang="es-ES" sz="1600" dirty="0" smtClean="0">
                <a:solidFill>
                  <a:prstClr val="black"/>
                </a:solidFill>
              </a:rPr>
              <a:t> francés (</a:t>
            </a:r>
            <a:r>
              <a:rPr lang="es-ES" sz="1600" b="1" dirty="0" smtClean="0">
                <a:solidFill>
                  <a:prstClr val="black"/>
                </a:solidFill>
              </a:rPr>
              <a:t>Instrucciones 1/2017</a:t>
            </a:r>
            <a:r>
              <a:rPr lang="es-ES" sz="1600" dirty="0" smtClean="0">
                <a:solidFill>
                  <a:prstClr val="black"/>
                </a:solidFill>
              </a:rPr>
              <a:t>). En Málaga se puede cursar en el IES Cánovas del Castillo.</a:t>
            </a:r>
          </a:p>
          <a:p>
            <a:pPr lvl="1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prstClr val="black"/>
                </a:solidFill>
              </a:rPr>
              <a:t>BACHILLERATO INTERNACIONAL (IB): Su titulación facilita el acceso a los estudios superiores en el extranjero (más información en: </a:t>
            </a:r>
            <a:r>
              <a:rPr lang="es-ES" sz="1600" b="1" dirty="0" smtClean="0">
                <a:solidFill>
                  <a:prstClr val="black"/>
                </a:solidFill>
                <a:hlinkClick r:id="rId3"/>
              </a:rPr>
              <a:t>https://www.ibo.org/es</a:t>
            </a:r>
            <a:r>
              <a:rPr lang="es-ES" sz="1600" dirty="0" smtClean="0">
                <a:solidFill>
                  <a:prstClr val="black"/>
                </a:solidFill>
              </a:rPr>
              <a:t>). En Málaga sólo está disponible en el IES María Zambrano de Torre del Mar. Utiliza una metodología creativa y cooperativa y está destinado a alumnado con alto nivel de motivación y exigencia, ya que tiene mayor carga lectiva y alto compromiso de trabajo.</a:t>
            </a:r>
          </a:p>
          <a:p>
            <a:pPr lvl="1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ü"/>
            </a:pPr>
            <a:endParaRPr lang="es-ES" sz="1600" dirty="0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093" y="304800"/>
            <a:ext cx="5760640" cy="60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051" y="188640"/>
            <a:ext cx="6272724" cy="61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Con el título de Bachiller puedes acceder a: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732517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6212" y="196651"/>
            <a:ext cx="11179547" cy="1397000"/>
          </a:xfrm>
        </p:spPr>
        <p:txBody>
          <a:bodyPr>
            <a:normAutofit fontScale="90000"/>
          </a:bodyPr>
          <a:lstStyle/>
          <a:p>
            <a:pPr marL="426645" marR="0" lvl="1" indent="0" algn="l" defTabSz="1218987" rtl="0" eaLnBrk="1" fontAlgn="auto" latinLnBrk="0" hangingPunct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51C3F9">
                  <a:lumMod val="50000"/>
                </a:srgbClr>
              </a:buClr>
              <a:buSzPct val="100000"/>
              <a:buFont typeface="Century Gothic" pitchFamily="34" charset="0"/>
              <a:buNone/>
              <a:tabLst/>
              <a:defRPr/>
            </a:pPr>
            <a:r>
              <a:rPr lang="es-ES" sz="3600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ACCESO A LA UNIVERSIDAD DESDE BACHILLERATO: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A537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</a:rPr>
              <a:t>Toda la información en la web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A537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</a:rPr>
              <a:t>Distrito único andaluz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A537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</a:rPr>
              <a:t>, ruta: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3A537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</a:rPr>
              <a:t>Grados, desde Bachillerato</a:t>
            </a:r>
            <a: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  <a:t/>
            </a:r>
            <a:br>
              <a:rPr kumimoji="0" lang="es-ES" sz="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</a:rPr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1732" y="1124744"/>
            <a:ext cx="11425328" cy="4470400"/>
          </a:xfrm>
        </p:spPr>
        <p:txBody>
          <a:bodyPr>
            <a:normAutofit fontScale="25000" lnSpcReduction="20000"/>
          </a:bodyPr>
          <a:lstStyle/>
          <a:p>
            <a:r>
              <a:rPr lang="es-ES" sz="3600" b="1" dirty="0" smtClean="0"/>
              <a:t>REQUISITOS:</a:t>
            </a:r>
            <a:endParaRPr lang="es-ES" sz="3600" b="1" dirty="0"/>
          </a:p>
          <a:p>
            <a:pPr lvl="1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es-ES" sz="3600" dirty="0" smtClean="0">
                <a:solidFill>
                  <a:prstClr val="black"/>
                </a:solidFill>
              </a:rPr>
              <a:t>Título de Bachiller: Deben realizar la PEBAU (Prueba de Evaluación del Bachillerato para el Acceso a la Universidad):</a:t>
            </a:r>
          </a:p>
          <a:p>
            <a:pPr lvl="2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es-ES" sz="3600" dirty="0" smtClean="0">
                <a:solidFill>
                  <a:prstClr val="black"/>
                </a:solidFill>
              </a:rPr>
              <a:t>Fase de acceso: es obligatoria</a:t>
            </a:r>
          </a:p>
          <a:p>
            <a:pPr lvl="2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es-ES" sz="3600" dirty="0" smtClean="0">
                <a:solidFill>
                  <a:prstClr val="black"/>
                </a:solidFill>
              </a:rPr>
              <a:t>Fase de Admisión: opcional para subir nota</a:t>
            </a:r>
          </a:p>
          <a:p>
            <a:pPr lvl="1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es-ES" sz="3600" dirty="0" smtClean="0">
                <a:solidFill>
                  <a:prstClr val="black"/>
                </a:solidFill>
              </a:rPr>
              <a:t>Título de Técnico Superior de FP: sólo se presentan a la fase de admisión.</a:t>
            </a:r>
          </a:p>
          <a:p>
            <a:pPr lvl="1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es-ES" sz="3600" dirty="0" smtClean="0">
                <a:solidFill>
                  <a:prstClr val="black"/>
                </a:solidFill>
              </a:rPr>
              <a:t>Títulos de Bachillerato Internacional u otros títulos homologados: sólo se presentan a la fase de admisión.</a:t>
            </a:r>
          </a:p>
          <a:p>
            <a:pPr lvl="0">
              <a:buClr>
                <a:srgbClr val="51C3F9">
                  <a:lumMod val="50000"/>
                </a:srgbClr>
              </a:buClr>
            </a:pPr>
            <a:r>
              <a:rPr lang="es-ES" sz="3600" b="1" dirty="0" smtClean="0">
                <a:solidFill>
                  <a:prstClr val="black"/>
                </a:solidFill>
              </a:rPr>
              <a:t>ORGANIZACIÓN:</a:t>
            </a:r>
          </a:p>
          <a:p>
            <a:pPr lvl="1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ü"/>
            </a:pPr>
            <a:r>
              <a:rPr lang="es-ES" sz="3600" dirty="0" smtClean="0">
                <a:solidFill>
                  <a:prstClr val="black"/>
                </a:solidFill>
              </a:rPr>
              <a:t>Se celebran dos convocatorias anuales (en Junio y en Septiembre) cada una de ellas con dos fases:</a:t>
            </a:r>
          </a:p>
          <a:p>
            <a:pPr lvl="2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es-ES" sz="3600" b="1" dirty="0" smtClean="0">
                <a:solidFill>
                  <a:prstClr val="black"/>
                </a:solidFill>
              </a:rPr>
              <a:t>Fase de Acceso</a:t>
            </a:r>
            <a:r>
              <a:rPr lang="es-ES" sz="3600" dirty="0" smtClean="0">
                <a:solidFill>
                  <a:prstClr val="black"/>
                </a:solidFill>
              </a:rPr>
              <a:t>: Es obligatoria y consta de 4 exámenes):</a:t>
            </a:r>
          </a:p>
          <a:p>
            <a:pPr lvl="3">
              <a:buClr>
                <a:srgbClr val="70AD47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s-ES" sz="3600" dirty="0" smtClean="0">
                <a:solidFill>
                  <a:prstClr val="black"/>
                </a:solidFill>
              </a:rPr>
              <a:t>Lengua Castellana y Literatura II</a:t>
            </a:r>
          </a:p>
          <a:p>
            <a:pPr lvl="3">
              <a:buClr>
                <a:srgbClr val="70AD47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s-ES" sz="3600" dirty="0" smtClean="0">
                <a:solidFill>
                  <a:prstClr val="black"/>
                </a:solidFill>
              </a:rPr>
              <a:t>Lengua Extranjera</a:t>
            </a:r>
          </a:p>
          <a:p>
            <a:pPr lvl="3">
              <a:buClr>
                <a:srgbClr val="70AD47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s-ES" sz="3600" dirty="0" smtClean="0">
                <a:solidFill>
                  <a:prstClr val="black"/>
                </a:solidFill>
              </a:rPr>
              <a:t>Historia de España</a:t>
            </a:r>
          </a:p>
          <a:p>
            <a:pPr lvl="3">
              <a:buClr>
                <a:srgbClr val="70AD47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s-ES" sz="3600" dirty="0" smtClean="0">
                <a:solidFill>
                  <a:prstClr val="black"/>
                </a:solidFill>
              </a:rPr>
              <a:t>Una materia troncal a elegir entre: Fundamentos del Arte II, Latín II, Matemáticas II, Matemáticas Aplicadas a las Ciencias Sociales</a:t>
            </a:r>
          </a:p>
          <a:p>
            <a:pPr lvl="3">
              <a:buClr>
                <a:srgbClr val="70AD47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prstClr val="black"/>
                </a:solidFill>
              </a:rPr>
              <a:t>L</a:t>
            </a:r>
            <a:r>
              <a:rPr lang="es-ES" sz="3600" dirty="0" smtClean="0">
                <a:solidFill>
                  <a:prstClr val="black"/>
                </a:solidFill>
              </a:rPr>
              <a:t>a </a:t>
            </a:r>
            <a:r>
              <a:rPr lang="es-ES" sz="3600" dirty="0">
                <a:solidFill>
                  <a:prstClr val="black"/>
                </a:solidFill>
              </a:rPr>
              <a:t>calificación es la suma de las calificaciones obtenidas en los 4 exámenes, dividido entre </a:t>
            </a:r>
            <a:r>
              <a:rPr lang="es-ES" sz="3600" dirty="0" smtClean="0">
                <a:solidFill>
                  <a:prstClr val="black"/>
                </a:solidFill>
              </a:rPr>
              <a:t>4.</a:t>
            </a:r>
          </a:p>
          <a:p>
            <a:pPr lvl="2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§"/>
            </a:pPr>
            <a:r>
              <a:rPr lang="es-ES" sz="3600" b="1" dirty="0" smtClean="0">
                <a:solidFill>
                  <a:prstClr val="black"/>
                </a:solidFill>
              </a:rPr>
              <a:t>Fase de Admisión</a:t>
            </a:r>
            <a:r>
              <a:rPr lang="es-ES" sz="3600" dirty="0" smtClean="0">
                <a:solidFill>
                  <a:prstClr val="black"/>
                </a:solidFill>
              </a:rPr>
              <a:t>: Es voluntaria, debe estar relacionada con los estudios que se pretenden cursar en la Universidad y permite mejorar la calificación obtenida en la fase de acceso.</a:t>
            </a:r>
          </a:p>
          <a:p>
            <a:pPr lvl="3">
              <a:buClr>
                <a:srgbClr val="70AD47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s-ES" sz="3600" dirty="0" smtClean="0">
                <a:solidFill>
                  <a:prstClr val="black"/>
                </a:solidFill>
              </a:rPr>
              <a:t>Pueden presentarse desde 1 a 4 materias de 2º de Bachillerato, a elegir libremente entre:</a:t>
            </a:r>
          </a:p>
          <a:p>
            <a:pPr lvl="4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v"/>
            </a:pPr>
            <a:r>
              <a:rPr lang="es-ES" sz="3600" dirty="0" smtClean="0">
                <a:solidFill>
                  <a:prstClr val="black"/>
                </a:solidFill>
              </a:rPr>
              <a:t>Materias troncales de modalidad</a:t>
            </a:r>
          </a:p>
          <a:p>
            <a:pPr lvl="4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v"/>
            </a:pPr>
            <a:r>
              <a:rPr lang="es-ES" sz="3600" dirty="0" smtClean="0">
                <a:solidFill>
                  <a:prstClr val="black"/>
                </a:solidFill>
              </a:rPr>
              <a:t>Materias troncales de opción</a:t>
            </a:r>
          </a:p>
          <a:p>
            <a:pPr lvl="4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v"/>
            </a:pPr>
            <a:r>
              <a:rPr lang="es-ES" sz="3600" dirty="0" smtClean="0">
                <a:solidFill>
                  <a:prstClr val="black"/>
                </a:solidFill>
              </a:rPr>
              <a:t>Específicas obligatorias</a:t>
            </a:r>
          </a:p>
          <a:p>
            <a:pPr lvl="4">
              <a:buClr>
                <a:srgbClr val="70AD47">
                  <a:lumMod val="50000"/>
                </a:srgbClr>
              </a:buClr>
              <a:buFont typeface="Wingdings" panose="05000000000000000000" pitchFamily="2" charset="2"/>
              <a:buChar char="v"/>
            </a:pPr>
            <a:r>
              <a:rPr lang="es-ES" sz="3600" dirty="0" smtClean="0">
                <a:solidFill>
                  <a:prstClr val="black"/>
                </a:solidFill>
              </a:rPr>
              <a:t>Una segunda Lengua Extranjera, distinta a la de la fase de acceso</a:t>
            </a:r>
          </a:p>
          <a:p>
            <a:pPr lvl="3">
              <a:buClr>
                <a:srgbClr val="70AD47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s-ES" sz="3600" dirty="0" smtClean="0">
                <a:solidFill>
                  <a:prstClr val="black"/>
                </a:solidFill>
              </a:rPr>
              <a:t>La nota de admisión es: 0,6 Media de </a:t>
            </a:r>
            <a:r>
              <a:rPr lang="es-ES" sz="3600" dirty="0" err="1" smtClean="0">
                <a:solidFill>
                  <a:prstClr val="black"/>
                </a:solidFill>
              </a:rPr>
              <a:t>bach</a:t>
            </a:r>
            <a:r>
              <a:rPr lang="es-ES" sz="3600" dirty="0">
                <a:solidFill>
                  <a:prstClr val="black"/>
                </a:solidFill>
              </a:rPr>
              <a:t> </a:t>
            </a:r>
            <a:r>
              <a:rPr lang="es-ES" sz="3600" dirty="0" smtClean="0">
                <a:solidFill>
                  <a:prstClr val="black"/>
                </a:solidFill>
              </a:rPr>
              <a:t>+ 0,4 fase de acceso + nota de las asignaturas de admisión multiplicadas por sus ponderaciones (A*M1 + B*M2)</a:t>
            </a:r>
          </a:p>
          <a:p>
            <a:pPr lvl="3">
              <a:buClr>
                <a:srgbClr val="70AD47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s-ES" sz="3600" b="1" dirty="0" smtClean="0">
                <a:solidFill>
                  <a:prstClr val="black"/>
                </a:solidFill>
              </a:rPr>
              <a:t>La nota de admisión a la Universidad variará entre 5 y 14 puntos</a:t>
            </a:r>
            <a:endParaRPr lang="es-ES" sz="3600" b="1" dirty="0">
              <a:solidFill>
                <a:prstClr val="black"/>
              </a:solidFill>
            </a:endParaRPr>
          </a:p>
          <a:p>
            <a:pPr lvl="1"/>
            <a:endParaRPr lang="es-ES" b="1" dirty="0" smtClean="0"/>
          </a:p>
          <a:p>
            <a:pPr lvl="1"/>
            <a:endParaRPr lang="es-ES" b="1" dirty="0"/>
          </a:p>
          <a:p>
            <a:pPr lvl="1"/>
            <a:endParaRPr lang="es-ES" b="1" dirty="0" smtClean="0"/>
          </a:p>
          <a:p>
            <a:pPr lvl="1"/>
            <a:endParaRPr lang="es-ES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862164" y="6523237"/>
            <a:ext cx="6216301" cy="320675"/>
          </a:xfrm>
        </p:spPr>
        <p:txBody>
          <a:bodyPr/>
          <a:lstStyle/>
          <a:p>
            <a:pPr rtl="0"/>
            <a:r>
              <a:rPr lang="es-ES" noProof="0" dirty="0" smtClean="0"/>
              <a:t>Departamento de Orientación         IES Sagrado Corazón        Susana </a:t>
            </a:r>
            <a:r>
              <a:rPr lang="es-ES" noProof="0" dirty="0" err="1" smtClean="0"/>
              <a:t>Plá</a:t>
            </a:r>
            <a:r>
              <a:rPr lang="es-ES" noProof="0" dirty="0" smtClean="0"/>
              <a:t> </a:t>
            </a:r>
            <a:r>
              <a:rPr lang="es-ES" noProof="0" dirty="0" err="1" smtClean="0"/>
              <a:t>Liceras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402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309" y="190500"/>
            <a:ext cx="10157354" cy="1397000"/>
          </a:xfrm>
        </p:spPr>
        <p:txBody>
          <a:bodyPr rtlCol="0">
            <a:normAutofit fontScale="90000"/>
          </a:bodyPr>
          <a:lstStyle/>
          <a:p>
            <a:r>
              <a:rPr lang="es-ES" sz="4000" dirty="0" smtClean="0"/>
              <a:t>CICLOS FORMATIVOS DE GRADO MEDIO (CFGM):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4000" dirty="0">
                <a:solidFill>
                  <a:srgbClr val="63A537">
                    <a:lumMod val="50000"/>
                  </a:srgbClr>
                </a:solidFill>
              </a:rPr>
              <a:t>solicitud de matrícula del </a:t>
            </a:r>
            <a:r>
              <a:rPr lang="es-ES" sz="4000" dirty="0" smtClean="0">
                <a:solidFill>
                  <a:srgbClr val="63A537">
                    <a:lumMod val="50000"/>
                  </a:srgbClr>
                </a:solidFill>
              </a:rPr>
              <a:t>15 </a:t>
            </a:r>
            <a:r>
              <a:rPr lang="es-ES" sz="4000" dirty="0">
                <a:solidFill>
                  <a:srgbClr val="63A537">
                    <a:lumMod val="50000"/>
                  </a:srgbClr>
                </a:solidFill>
              </a:rPr>
              <a:t>al </a:t>
            </a:r>
            <a:r>
              <a:rPr lang="es-ES" sz="4000" dirty="0" smtClean="0">
                <a:solidFill>
                  <a:srgbClr val="63A537">
                    <a:lumMod val="50000"/>
                  </a:srgbClr>
                </a:solidFill>
              </a:rPr>
              <a:t>30 </a:t>
            </a:r>
            <a:r>
              <a:rPr lang="es-ES" sz="4000" dirty="0">
                <a:solidFill>
                  <a:srgbClr val="63A537">
                    <a:lumMod val="50000"/>
                  </a:srgbClr>
                </a:solidFill>
              </a:rPr>
              <a:t>de </a:t>
            </a:r>
            <a:r>
              <a:rPr lang="es-ES" sz="4000" dirty="0" smtClean="0">
                <a:solidFill>
                  <a:srgbClr val="63A537">
                    <a:lumMod val="50000"/>
                  </a:srgbClr>
                </a:solidFill>
              </a:rPr>
              <a:t>Junio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es-ES" dirty="0" smtClean="0"/>
              <a:t>Proporciona una formación que permite desarrollar un trabajo de manera autónoma, donde se usarán instrumentos y técnicas aprendidas</a:t>
            </a:r>
            <a:endParaRPr lang="es-ES" dirty="0"/>
          </a:p>
          <a:p>
            <a:pPr rtl="0"/>
            <a:r>
              <a:rPr lang="es-ES" dirty="0" smtClean="0"/>
              <a:t>Tienen una duración de </a:t>
            </a:r>
            <a:r>
              <a:rPr lang="es-ES" b="1" dirty="0" smtClean="0"/>
              <a:t>2 cursos </a:t>
            </a:r>
            <a:r>
              <a:rPr lang="es-ES" dirty="0" smtClean="0"/>
              <a:t>escolares</a:t>
            </a:r>
            <a:endParaRPr lang="es-ES" dirty="0"/>
          </a:p>
          <a:p>
            <a:r>
              <a:rPr lang="es-ES" dirty="0" smtClean="0"/>
              <a:t>En el 2º curso se realiza el módulo profesional de Formación en Centros de Trabajo (</a:t>
            </a:r>
            <a:r>
              <a:rPr lang="es-ES" b="1" dirty="0" smtClean="0"/>
              <a:t>FCT</a:t>
            </a:r>
            <a:r>
              <a:rPr lang="es-ES" dirty="0" smtClean="0"/>
              <a:t>), donde se ponen en práctica los conocimientos adquiridos, </a:t>
            </a:r>
            <a:r>
              <a:rPr lang="es-ES" dirty="0">
                <a:solidFill>
                  <a:prstClr val="black"/>
                </a:solidFill>
              </a:rPr>
              <a:t>en un entrono </a:t>
            </a:r>
            <a:r>
              <a:rPr lang="es-ES" dirty="0" smtClean="0">
                <a:solidFill>
                  <a:prstClr val="black"/>
                </a:solidFill>
              </a:rPr>
              <a:t>real</a:t>
            </a:r>
            <a:endParaRPr lang="es-ES" dirty="0"/>
          </a:p>
          <a:p>
            <a:pPr rtl="0"/>
            <a:r>
              <a:rPr lang="es-ES" dirty="0" smtClean="0"/>
              <a:t>La titulación que se obtiene es la de  </a:t>
            </a:r>
            <a:r>
              <a:rPr lang="es-ES" b="1" dirty="0" smtClean="0"/>
              <a:t>Técnico</a:t>
            </a:r>
            <a:r>
              <a:rPr lang="es-ES" dirty="0" smtClean="0"/>
              <a:t> en la profesión correspondiente al módulo realizado</a:t>
            </a:r>
          </a:p>
          <a:p>
            <a:r>
              <a:rPr lang="es-ES" dirty="0" smtClean="0"/>
              <a:t>Accede a vídeos sobre Formación Profesional en Málaga en: </a:t>
            </a:r>
          </a:p>
          <a:p>
            <a:pPr marL="0" indent="0">
              <a:buNone/>
            </a:pPr>
            <a:r>
              <a:rPr lang="es-ES" smtClean="0">
                <a:hlinkClick r:id="rId3"/>
              </a:rPr>
              <a:t>https://www.youtube.com/playlist?list=PLniOn8UsKhuIKhonhexwzjxPiUhXcVkaV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Departamento de Orientación         IES Sagrado Corazón        Susana Plá Liceras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de bienvenida a la escuel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92_TF03460615" id="{BCA5A855-5700-4520-BD48-E8DD44B876B8}" vid="{84ADDB75-F741-40F8-A12F-F5DAAB1983C3}"/>
    </a:ext>
  </a:extLst>
</a:theme>
</file>

<file path=ppt/theme/theme2.xml><?xml version="1.0" encoding="utf-8"?>
<a:theme xmlns:a="http://schemas.openxmlformats.org/drawingml/2006/main" name="Tema d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bienvenida a la escuela</Template>
  <TotalTime>359</TotalTime>
  <Words>1129</Words>
  <Application>Microsoft Office PowerPoint</Application>
  <PresentationFormat>Personalizado</PresentationFormat>
  <Paragraphs>136</Paragraphs>
  <Slides>22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Arial Rounded MT Bold</vt:lpstr>
      <vt:lpstr>Century Gothic</vt:lpstr>
      <vt:lpstr>Verdana</vt:lpstr>
      <vt:lpstr>Wingdings</vt:lpstr>
      <vt:lpstr>Presentación de bienvenida a la escuela</vt:lpstr>
      <vt:lpstr>DESPUÉS DE LA ESO, CON TÍTULO</vt:lpstr>
      <vt:lpstr>Presentación de PowerPoint</vt:lpstr>
      <vt:lpstr>Si tienes el título de la ESO, dispones de las siguientes opciones:</vt:lpstr>
      <vt:lpstr>BACHILLERATO:  solicitud de matrícula del 1 al 31 de Marzo</vt:lpstr>
      <vt:lpstr>Presentación de PowerPoint</vt:lpstr>
      <vt:lpstr>Presentación de PowerPoint</vt:lpstr>
      <vt:lpstr>Con el título de Bachiller puedes acceder a:</vt:lpstr>
      <vt:lpstr>ACCESO A LA UNIVERSIDAD DESDE BACHILLERATO: Toda la información en la web Distrito único andaluz, ruta: Grados, desde Bachillerato  </vt:lpstr>
      <vt:lpstr>CICLOS FORMATIVOS DE GRADO MEDIO (CFGM): solicitud de matrícula del 15 al 30 de Junio</vt:lpstr>
      <vt:lpstr>Familias Profesionales agrupadas por opciones</vt:lpstr>
      <vt:lpstr>ENSEÑANZAS DE RÉGIMEN ESPECIAL: ENSEÑANZAS PROFESIONALES DE ARTES PLÁSTICAS Y DISEÑO</vt:lpstr>
      <vt:lpstr>Presentación de PowerPoint</vt:lpstr>
      <vt:lpstr>Presentación de PowerPoint</vt:lpstr>
      <vt:lpstr>ENSEÑANZAS DE RÉGIMEN ESPECIAL: ENSEÑANZAS DEPORTIVAS DE RÉGIMEN ESPECIAL (EDRE)</vt:lpstr>
      <vt:lpstr>Presentación de PowerPoint</vt:lpstr>
      <vt:lpstr>Presentación de PowerPoint</vt:lpstr>
      <vt:lpstr>Presentación de PowerPoint</vt:lpstr>
      <vt:lpstr>FORMACIÓN PROFESIONAL PARA EL EMPLEO (FPE)</vt:lpstr>
      <vt:lpstr>Para más información consulta aquí:</vt:lpstr>
      <vt:lpstr>Presentación de PowerPoint</vt:lpstr>
      <vt:lpstr>Presentación de PowerPoint</vt:lpstr>
      <vt:lpstr>MUNDO LABORAL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DESPUÉS DE LA ESO, CON TÍTULO</dc:title>
  <dc:creator>Cuenta Microsoft</dc:creator>
  <cp:lastModifiedBy>Cuenta Microsoft</cp:lastModifiedBy>
  <cp:revision>29</cp:revision>
  <dcterms:created xsi:type="dcterms:W3CDTF">2021-02-24T16:03:54Z</dcterms:created>
  <dcterms:modified xsi:type="dcterms:W3CDTF">2021-03-12T10:07:10Z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